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2" r:id="rId5"/>
    <p:sldId id="264" r:id="rId6"/>
    <p:sldId id="261" r:id="rId7"/>
    <p:sldId id="265" r:id="rId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19B63-6669-4199-8406-02E2E524FCB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DD788D-80B5-49FE-81AE-493269B01D3F}">
      <dgm:prSet phldrT="[Текст]"/>
      <dgm:spPr/>
      <dgm:t>
        <a:bodyPr/>
        <a:lstStyle/>
        <a:p>
          <a:r>
            <a:rPr lang="ru-RU" dirty="0" smtClean="0"/>
            <a:t>Статья 16</a:t>
          </a:r>
          <a:endParaRPr lang="ru-RU" dirty="0"/>
        </a:p>
      </dgm:t>
    </dgm:pt>
    <dgm:pt modelId="{410D8003-7F16-4122-85B7-BFFD8AC10469}" type="parTrans" cxnId="{6A1AE0BB-C185-406C-8DEF-0D2E3CCB5C6E}">
      <dgm:prSet/>
      <dgm:spPr/>
      <dgm:t>
        <a:bodyPr/>
        <a:lstStyle/>
        <a:p>
          <a:endParaRPr lang="ru-RU"/>
        </a:p>
      </dgm:t>
    </dgm:pt>
    <dgm:pt modelId="{57BDD906-22AC-4B41-A8E9-508093CECE3A}" type="sibTrans" cxnId="{6A1AE0BB-C185-406C-8DEF-0D2E3CCB5C6E}">
      <dgm:prSet/>
      <dgm:spPr/>
      <dgm:t>
        <a:bodyPr/>
        <a:lstStyle/>
        <a:p>
          <a:endParaRPr lang="ru-RU"/>
        </a:p>
      </dgm:t>
    </dgm:pt>
    <dgm:pt modelId="{7D8BFE7A-790B-43A2-BEF9-EBC5ADC2B7B0}">
      <dgm:prSet phldrT="[Текст]"/>
      <dgm:spPr/>
      <dgm:t>
        <a:bodyPr/>
        <a:lstStyle/>
        <a:p>
          <a:r>
            <a:rPr lang="ru-RU" dirty="0" smtClean="0"/>
            <a:t>перечень вопросов местного значения для городского округа</a:t>
          </a:r>
          <a:endParaRPr lang="ru-RU" dirty="0"/>
        </a:p>
      </dgm:t>
    </dgm:pt>
    <dgm:pt modelId="{AD86686B-ECB2-49D2-AF1C-3513249E2591}" type="parTrans" cxnId="{7AA96F0F-CD5A-4533-9D62-7B664CF0098B}">
      <dgm:prSet/>
      <dgm:spPr/>
      <dgm:t>
        <a:bodyPr/>
        <a:lstStyle/>
        <a:p>
          <a:endParaRPr lang="ru-RU"/>
        </a:p>
      </dgm:t>
    </dgm:pt>
    <dgm:pt modelId="{76D81EE5-EDFB-4054-95C6-FB8F6A4ECB95}" type="sibTrans" cxnId="{7AA96F0F-CD5A-4533-9D62-7B664CF0098B}">
      <dgm:prSet/>
      <dgm:spPr/>
      <dgm:t>
        <a:bodyPr/>
        <a:lstStyle/>
        <a:p>
          <a:endParaRPr lang="ru-RU"/>
        </a:p>
      </dgm:t>
    </dgm:pt>
    <dgm:pt modelId="{8C05D1F2-0969-4A00-B982-0A9879F6E748}">
      <dgm:prSet phldrT="[Текст]"/>
      <dgm:spPr/>
      <dgm:t>
        <a:bodyPr/>
        <a:lstStyle/>
        <a:p>
          <a:r>
            <a:rPr lang="ru-RU" dirty="0" smtClean="0"/>
            <a:t>Статья 16.1</a:t>
          </a:r>
          <a:endParaRPr lang="ru-RU" dirty="0"/>
        </a:p>
      </dgm:t>
    </dgm:pt>
    <dgm:pt modelId="{01F43BEF-E548-4653-89D1-AE1F469E0DFC}" type="parTrans" cxnId="{99EBAB50-7F4A-4EEE-B810-73DE60162968}">
      <dgm:prSet/>
      <dgm:spPr/>
      <dgm:t>
        <a:bodyPr/>
        <a:lstStyle/>
        <a:p>
          <a:endParaRPr lang="ru-RU"/>
        </a:p>
      </dgm:t>
    </dgm:pt>
    <dgm:pt modelId="{BC5A0D4D-BE3F-402E-B58E-A4BDC70B055F}" type="sibTrans" cxnId="{99EBAB50-7F4A-4EEE-B810-73DE60162968}">
      <dgm:prSet/>
      <dgm:spPr/>
      <dgm:t>
        <a:bodyPr/>
        <a:lstStyle/>
        <a:p>
          <a:endParaRPr lang="ru-RU"/>
        </a:p>
      </dgm:t>
    </dgm:pt>
    <dgm:pt modelId="{D69A0438-AEAA-4674-9F3A-D5CFD4AA4874}">
      <dgm:prSet phldrT="[Текст]"/>
      <dgm:spPr/>
      <dgm:t>
        <a:bodyPr/>
        <a:lstStyle/>
        <a:p>
          <a:r>
            <a:rPr lang="ru-RU" dirty="0" smtClean="0"/>
            <a:t>права органов местного самоуправления городского округа на решение вопросов, не отнесенных к вопросам местного значения городского округа </a:t>
          </a:r>
          <a:endParaRPr lang="ru-RU" dirty="0"/>
        </a:p>
      </dgm:t>
    </dgm:pt>
    <dgm:pt modelId="{9919A02E-3CD0-41D8-BFA4-9163111B76D2}" type="parTrans" cxnId="{51AD2483-B850-4110-80C5-46DEE9ED3C25}">
      <dgm:prSet/>
      <dgm:spPr/>
      <dgm:t>
        <a:bodyPr/>
        <a:lstStyle/>
        <a:p>
          <a:endParaRPr lang="ru-RU"/>
        </a:p>
      </dgm:t>
    </dgm:pt>
    <dgm:pt modelId="{C157F0C4-1075-4B1C-BED3-811548D52B8A}" type="sibTrans" cxnId="{51AD2483-B850-4110-80C5-46DEE9ED3C25}">
      <dgm:prSet/>
      <dgm:spPr/>
      <dgm:t>
        <a:bodyPr/>
        <a:lstStyle/>
        <a:p>
          <a:endParaRPr lang="ru-RU"/>
        </a:p>
      </dgm:t>
    </dgm:pt>
    <dgm:pt modelId="{740E8A76-4B03-46CD-9FF1-8A76EA7D461E}">
      <dgm:prSet phldrT="[Текст]"/>
      <dgm:spPr/>
      <dgm:t>
        <a:bodyPr/>
        <a:lstStyle/>
        <a:p>
          <a:r>
            <a:rPr lang="ru-RU" dirty="0" smtClean="0"/>
            <a:t>Статья 17</a:t>
          </a:r>
          <a:endParaRPr lang="ru-RU" dirty="0"/>
        </a:p>
      </dgm:t>
    </dgm:pt>
    <dgm:pt modelId="{48150EFF-8732-4AAB-8AEA-C1B57B36F90C}" type="parTrans" cxnId="{CF15CD82-D1F8-4BA9-8D0E-18F16A3C9D17}">
      <dgm:prSet/>
      <dgm:spPr/>
      <dgm:t>
        <a:bodyPr/>
        <a:lstStyle/>
        <a:p>
          <a:endParaRPr lang="ru-RU"/>
        </a:p>
      </dgm:t>
    </dgm:pt>
    <dgm:pt modelId="{B014DEDE-7933-411B-BAEF-49D942D9965A}" type="sibTrans" cxnId="{CF15CD82-D1F8-4BA9-8D0E-18F16A3C9D17}">
      <dgm:prSet/>
      <dgm:spPr/>
      <dgm:t>
        <a:bodyPr/>
        <a:lstStyle/>
        <a:p>
          <a:endParaRPr lang="ru-RU"/>
        </a:p>
      </dgm:t>
    </dgm:pt>
    <dgm:pt modelId="{B9D1EBAB-DCFF-45F8-947A-61144F422967}">
      <dgm:prSet phldrT="[Текст]"/>
      <dgm:spPr/>
      <dgm:t>
        <a:bodyPr/>
        <a:lstStyle/>
        <a:p>
          <a:r>
            <a:rPr lang="ru-RU" dirty="0" smtClean="0"/>
            <a:t>полномочия органов местного самоуправления по решению вопросов местного значения</a:t>
          </a:r>
          <a:endParaRPr lang="ru-RU" dirty="0"/>
        </a:p>
      </dgm:t>
    </dgm:pt>
    <dgm:pt modelId="{70647870-2414-4505-ACFB-814EDCB40E65}" type="parTrans" cxnId="{811EEF9B-8B00-4904-B9E4-EF1B79274073}">
      <dgm:prSet/>
      <dgm:spPr/>
      <dgm:t>
        <a:bodyPr/>
        <a:lstStyle/>
        <a:p>
          <a:endParaRPr lang="ru-RU"/>
        </a:p>
      </dgm:t>
    </dgm:pt>
    <dgm:pt modelId="{40F95A04-8418-4F7C-8855-67B020893457}" type="sibTrans" cxnId="{811EEF9B-8B00-4904-B9E4-EF1B79274073}">
      <dgm:prSet/>
      <dgm:spPr/>
      <dgm:t>
        <a:bodyPr/>
        <a:lstStyle/>
        <a:p>
          <a:endParaRPr lang="ru-RU"/>
        </a:p>
      </dgm:t>
    </dgm:pt>
    <dgm:pt modelId="{C131BC20-E555-4360-A228-27B9E2EF42E2}" type="pres">
      <dgm:prSet presAssocID="{2A119B63-6669-4199-8406-02E2E524FC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006744-6C5B-45F6-9034-D19E8064A7C5}" type="pres">
      <dgm:prSet presAssocID="{85DD788D-80B5-49FE-81AE-493269B01D3F}" presName="composite" presStyleCnt="0"/>
      <dgm:spPr/>
    </dgm:pt>
    <dgm:pt modelId="{A6B5E15F-EC40-4F7B-83E9-E211B5945D42}" type="pres">
      <dgm:prSet presAssocID="{85DD788D-80B5-49FE-81AE-493269B01D3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6CA0B-B913-4A6A-8736-1C2902FB098B}" type="pres">
      <dgm:prSet presAssocID="{85DD788D-80B5-49FE-81AE-493269B01D3F}" presName="desTx" presStyleLbl="alignAccFollowNode1" presStyleIdx="0" presStyleCnt="3" custLinFactNeighborX="-1319" custLinFactNeighborY="-1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B7745-2701-432E-9D3B-B0BDED1904CC}" type="pres">
      <dgm:prSet presAssocID="{57BDD906-22AC-4B41-A8E9-508093CECE3A}" presName="space" presStyleCnt="0"/>
      <dgm:spPr/>
    </dgm:pt>
    <dgm:pt modelId="{2AB0EBA2-D6D9-4DC9-B31F-A79B6CFD59C0}" type="pres">
      <dgm:prSet presAssocID="{8C05D1F2-0969-4A00-B982-0A9879F6E748}" presName="composite" presStyleCnt="0"/>
      <dgm:spPr/>
    </dgm:pt>
    <dgm:pt modelId="{15F2A366-4FE2-4546-981B-C41F656B1839}" type="pres">
      <dgm:prSet presAssocID="{8C05D1F2-0969-4A00-B982-0A9879F6E74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9B3A9-B8ED-42C4-86B0-D7BDB8A00CBB}" type="pres">
      <dgm:prSet presAssocID="{8C05D1F2-0969-4A00-B982-0A9879F6E74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BA06A-18A9-4989-817B-C6AD66AFDE5E}" type="pres">
      <dgm:prSet presAssocID="{BC5A0D4D-BE3F-402E-B58E-A4BDC70B055F}" presName="space" presStyleCnt="0"/>
      <dgm:spPr/>
    </dgm:pt>
    <dgm:pt modelId="{CD255229-41AE-4598-A46A-1E6FCCB21C38}" type="pres">
      <dgm:prSet presAssocID="{740E8A76-4B03-46CD-9FF1-8A76EA7D461E}" presName="composite" presStyleCnt="0"/>
      <dgm:spPr/>
    </dgm:pt>
    <dgm:pt modelId="{8056CFF4-2B4C-443C-A340-F251392CBFA7}" type="pres">
      <dgm:prSet presAssocID="{740E8A76-4B03-46CD-9FF1-8A76EA7D461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526D88-5DA9-456F-8DEE-0AC36FF437C1}" type="pres">
      <dgm:prSet presAssocID="{740E8A76-4B03-46CD-9FF1-8A76EA7D461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971C38-C0BA-49B6-BFF8-4EED71294386}" type="presOf" srcId="{740E8A76-4B03-46CD-9FF1-8A76EA7D461E}" destId="{8056CFF4-2B4C-443C-A340-F251392CBFA7}" srcOrd="0" destOrd="0" presId="urn:microsoft.com/office/officeart/2005/8/layout/hList1"/>
    <dgm:cxn modelId="{811EEF9B-8B00-4904-B9E4-EF1B79274073}" srcId="{740E8A76-4B03-46CD-9FF1-8A76EA7D461E}" destId="{B9D1EBAB-DCFF-45F8-947A-61144F422967}" srcOrd="0" destOrd="0" parTransId="{70647870-2414-4505-ACFB-814EDCB40E65}" sibTransId="{40F95A04-8418-4F7C-8855-67B020893457}"/>
    <dgm:cxn modelId="{1756398B-4E9E-4355-A95C-B64D77BAFBFF}" type="presOf" srcId="{2A119B63-6669-4199-8406-02E2E524FCBE}" destId="{C131BC20-E555-4360-A228-27B9E2EF42E2}" srcOrd="0" destOrd="0" presId="urn:microsoft.com/office/officeart/2005/8/layout/hList1"/>
    <dgm:cxn modelId="{51AD2483-B850-4110-80C5-46DEE9ED3C25}" srcId="{8C05D1F2-0969-4A00-B982-0A9879F6E748}" destId="{D69A0438-AEAA-4674-9F3A-D5CFD4AA4874}" srcOrd="0" destOrd="0" parTransId="{9919A02E-3CD0-41D8-BFA4-9163111B76D2}" sibTransId="{C157F0C4-1075-4B1C-BED3-811548D52B8A}"/>
    <dgm:cxn modelId="{99EBAB50-7F4A-4EEE-B810-73DE60162968}" srcId="{2A119B63-6669-4199-8406-02E2E524FCBE}" destId="{8C05D1F2-0969-4A00-B982-0A9879F6E748}" srcOrd="1" destOrd="0" parTransId="{01F43BEF-E548-4653-89D1-AE1F469E0DFC}" sibTransId="{BC5A0D4D-BE3F-402E-B58E-A4BDC70B055F}"/>
    <dgm:cxn modelId="{CDDED8B1-16DB-418F-878F-4A76248EA5C5}" type="presOf" srcId="{D69A0438-AEAA-4674-9F3A-D5CFD4AA4874}" destId="{F6F9B3A9-B8ED-42C4-86B0-D7BDB8A00CBB}" srcOrd="0" destOrd="0" presId="urn:microsoft.com/office/officeart/2005/8/layout/hList1"/>
    <dgm:cxn modelId="{AFC3F1D5-3A1A-43E3-9A26-4328AECBB413}" type="presOf" srcId="{B9D1EBAB-DCFF-45F8-947A-61144F422967}" destId="{D8526D88-5DA9-456F-8DEE-0AC36FF437C1}" srcOrd="0" destOrd="0" presId="urn:microsoft.com/office/officeart/2005/8/layout/hList1"/>
    <dgm:cxn modelId="{7AA96F0F-CD5A-4533-9D62-7B664CF0098B}" srcId="{85DD788D-80B5-49FE-81AE-493269B01D3F}" destId="{7D8BFE7A-790B-43A2-BEF9-EBC5ADC2B7B0}" srcOrd="0" destOrd="0" parTransId="{AD86686B-ECB2-49D2-AF1C-3513249E2591}" sibTransId="{76D81EE5-EDFB-4054-95C6-FB8F6A4ECB95}"/>
    <dgm:cxn modelId="{B7924BF7-2981-42A0-B3B3-739908FBB797}" type="presOf" srcId="{7D8BFE7A-790B-43A2-BEF9-EBC5ADC2B7B0}" destId="{11E6CA0B-B913-4A6A-8736-1C2902FB098B}" srcOrd="0" destOrd="0" presId="urn:microsoft.com/office/officeart/2005/8/layout/hList1"/>
    <dgm:cxn modelId="{901A26EE-5EFE-418E-98BF-92D30FE7C0DC}" type="presOf" srcId="{85DD788D-80B5-49FE-81AE-493269B01D3F}" destId="{A6B5E15F-EC40-4F7B-83E9-E211B5945D42}" srcOrd="0" destOrd="0" presId="urn:microsoft.com/office/officeart/2005/8/layout/hList1"/>
    <dgm:cxn modelId="{CF15CD82-D1F8-4BA9-8D0E-18F16A3C9D17}" srcId="{2A119B63-6669-4199-8406-02E2E524FCBE}" destId="{740E8A76-4B03-46CD-9FF1-8A76EA7D461E}" srcOrd="2" destOrd="0" parTransId="{48150EFF-8732-4AAB-8AEA-C1B57B36F90C}" sibTransId="{B014DEDE-7933-411B-BAEF-49D942D9965A}"/>
    <dgm:cxn modelId="{0EE06E93-7BB1-42A9-8287-011B68CE63F4}" type="presOf" srcId="{8C05D1F2-0969-4A00-B982-0A9879F6E748}" destId="{15F2A366-4FE2-4546-981B-C41F656B1839}" srcOrd="0" destOrd="0" presId="urn:microsoft.com/office/officeart/2005/8/layout/hList1"/>
    <dgm:cxn modelId="{6A1AE0BB-C185-406C-8DEF-0D2E3CCB5C6E}" srcId="{2A119B63-6669-4199-8406-02E2E524FCBE}" destId="{85DD788D-80B5-49FE-81AE-493269B01D3F}" srcOrd="0" destOrd="0" parTransId="{410D8003-7F16-4122-85B7-BFFD8AC10469}" sibTransId="{57BDD906-22AC-4B41-A8E9-508093CECE3A}"/>
    <dgm:cxn modelId="{6AFCB920-57E3-4774-970C-CF31E62B82AD}" type="presParOf" srcId="{C131BC20-E555-4360-A228-27B9E2EF42E2}" destId="{1B006744-6C5B-45F6-9034-D19E8064A7C5}" srcOrd="0" destOrd="0" presId="urn:microsoft.com/office/officeart/2005/8/layout/hList1"/>
    <dgm:cxn modelId="{D30B679A-5264-4E4F-B7EE-9D00D9CEA653}" type="presParOf" srcId="{1B006744-6C5B-45F6-9034-D19E8064A7C5}" destId="{A6B5E15F-EC40-4F7B-83E9-E211B5945D42}" srcOrd="0" destOrd="0" presId="urn:microsoft.com/office/officeart/2005/8/layout/hList1"/>
    <dgm:cxn modelId="{79F2B7AE-3AD0-4096-8B19-005314D1EAF1}" type="presParOf" srcId="{1B006744-6C5B-45F6-9034-D19E8064A7C5}" destId="{11E6CA0B-B913-4A6A-8736-1C2902FB098B}" srcOrd="1" destOrd="0" presId="urn:microsoft.com/office/officeart/2005/8/layout/hList1"/>
    <dgm:cxn modelId="{CBD123FD-BCE7-4C55-A5F5-AA3949778F0F}" type="presParOf" srcId="{C131BC20-E555-4360-A228-27B9E2EF42E2}" destId="{1E2B7745-2701-432E-9D3B-B0BDED1904CC}" srcOrd="1" destOrd="0" presId="urn:microsoft.com/office/officeart/2005/8/layout/hList1"/>
    <dgm:cxn modelId="{6F2CC188-07AB-429E-81A7-E063C913D9F7}" type="presParOf" srcId="{C131BC20-E555-4360-A228-27B9E2EF42E2}" destId="{2AB0EBA2-D6D9-4DC9-B31F-A79B6CFD59C0}" srcOrd="2" destOrd="0" presId="urn:microsoft.com/office/officeart/2005/8/layout/hList1"/>
    <dgm:cxn modelId="{713091D6-4FD8-4AB4-96A4-BB65774AA936}" type="presParOf" srcId="{2AB0EBA2-D6D9-4DC9-B31F-A79B6CFD59C0}" destId="{15F2A366-4FE2-4546-981B-C41F656B1839}" srcOrd="0" destOrd="0" presId="urn:microsoft.com/office/officeart/2005/8/layout/hList1"/>
    <dgm:cxn modelId="{89753BA1-ABC0-4DBD-AB71-D4ACD0F3142F}" type="presParOf" srcId="{2AB0EBA2-D6D9-4DC9-B31F-A79B6CFD59C0}" destId="{F6F9B3A9-B8ED-42C4-86B0-D7BDB8A00CBB}" srcOrd="1" destOrd="0" presId="urn:microsoft.com/office/officeart/2005/8/layout/hList1"/>
    <dgm:cxn modelId="{01E6EDD6-47B6-4413-A13D-654105BEF482}" type="presParOf" srcId="{C131BC20-E555-4360-A228-27B9E2EF42E2}" destId="{5ECBA06A-18A9-4989-817B-C6AD66AFDE5E}" srcOrd="3" destOrd="0" presId="urn:microsoft.com/office/officeart/2005/8/layout/hList1"/>
    <dgm:cxn modelId="{05B513CA-E974-4DEE-B6B7-A517F6EBF9D9}" type="presParOf" srcId="{C131BC20-E555-4360-A228-27B9E2EF42E2}" destId="{CD255229-41AE-4598-A46A-1E6FCCB21C38}" srcOrd="4" destOrd="0" presId="urn:microsoft.com/office/officeart/2005/8/layout/hList1"/>
    <dgm:cxn modelId="{1303F1FA-CB41-4E66-AD17-41D479BF0310}" type="presParOf" srcId="{CD255229-41AE-4598-A46A-1E6FCCB21C38}" destId="{8056CFF4-2B4C-443C-A340-F251392CBFA7}" srcOrd="0" destOrd="0" presId="urn:microsoft.com/office/officeart/2005/8/layout/hList1"/>
    <dgm:cxn modelId="{009D94BB-5440-4B4A-B8CA-9CBDFD86A1EF}" type="presParOf" srcId="{CD255229-41AE-4598-A46A-1E6FCCB21C38}" destId="{D8526D88-5DA9-456F-8DEE-0AC36FF437C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F76478-9513-4E5D-9516-6E93076A3FF0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8825A4-229C-452E-AA95-00E3396E09C6}">
      <dgm:prSet/>
      <dgm:spPr/>
      <dgm:t>
        <a:bodyPr/>
        <a:lstStyle/>
        <a:p>
          <a:pPr rtl="0"/>
          <a:r>
            <a:rPr lang="ru-RU" baseline="0" dirty="0" smtClean="0"/>
            <a:t>Статья 19 главы 4 №131-ФЗ определяет порядок наделения органов местного самоуправления отдельными государственными полномочиями</a:t>
          </a:r>
          <a:endParaRPr lang="ru-RU" dirty="0"/>
        </a:p>
      </dgm:t>
    </dgm:pt>
    <dgm:pt modelId="{931201E1-5487-4679-A67A-A10F387DF621}" type="parTrans" cxnId="{DDBBEFA0-016C-4D5A-82E6-35E0A9B431DB}">
      <dgm:prSet/>
      <dgm:spPr/>
      <dgm:t>
        <a:bodyPr/>
        <a:lstStyle/>
        <a:p>
          <a:endParaRPr lang="ru-RU"/>
        </a:p>
      </dgm:t>
    </dgm:pt>
    <dgm:pt modelId="{20954B9A-49E4-4560-AD55-E49FB3EEEB93}" type="sibTrans" cxnId="{DDBBEFA0-016C-4D5A-82E6-35E0A9B431DB}">
      <dgm:prSet/>
      <dgm:spPr/>
      <dgm:t>
        <a:bodyPr/>
        <a:lstStyle/>
        <a:p>
          <a:endParaRPr lang="ru-RU"/>
        </a:p>
      </dgm:t>
    </dgm:pt>
    <dgm:pt modelId="{3A723870-8815-4C75-9D64-C975391D23C0}">
      <dgm:prSet custT="1"/>
      <dgm:spPr/>
      <dgm:t>
        <a:bodyPr/>
        <a:lstStyle/>
        <a:p>
          <a:pPr rtl="0"/>
          <a:r>
            <a:rPr lang="ru-RU" sz="1050" baseline="0" dirty="0" smtClean="0"/>
            <a:t>полномочия органов местного самоуправления, установленные федеральными законами и законами субъектов Российской Федерации, по вопросам, не отнесенным в соответствии с настоящим Федеральным законом к вопросам местного значения, являются отдельными государственными полномочиями, передаваемыми для осуществления органам местного самоуправления</a:t>
          </a:r>
          <a:endParaRPr lang="ru-RU" sz="1050" dirty="0"/>
        </a:p>
      </dgm:t>
    </dgm:pt>
    <dgm:pt modelId="{601F18B9-3B95-4623-A7CE-B6D64E322930}" type="parTrans" cxnId="{2C08AB35-01BF-4B3A-962E-F0A991E4B58E}">
      <dgm:prSet/>
      <dgm:spPr/>
      <dgm:t>
        <a:bodyPr/>
        <a:lstStyle/>
        <a:p>
          <a:endParaRPr lang="ru-RU"/>
        </a:p>
      </dgm:t>
    </dgm:pt>
    <dgm:pt modelId="{EC2BD631-E986-4156-A665-C345AA026FF3}" type="sibTrans" cxnId="{2C08AB35-01BF-4B3A-962E-F0A991E4B58E}">
      <dgm:prSet/>
      <dgm:spPr/>
      <dgm:t>
        <a:bodyPr/>
        <a:lstStyle/>
        <a:p>
          <a:endParaRPr lang="ru-RU"/>
        </a:p>
      </dgm:t>
    </dgm:pt>
    <dgm:pt modelId="{92DCBE9D-199D-420C-B643-E32F920D7C68}">
      <dgm:prSet/>
      <dgm:spPr/>
      <dgm:t>
        <a:bodyPr/>
        <a:lstStyle/>
        <a:p>
          <a:pPr rtl="0"/>
          <a:r>
            <a:rPr lang="ru-RU" baseline="0" dirty="0" smtClean="0"/>
            <a:t>финансовое обеспечение отдельных государственных полномочий, переданных органам местного самоуправления, осуществляется только за счет предоставляемых местным бюджетам субвенций из соответствующих бюджетов</a:t>
          </a:r>
          <a:endParaRPr lang="ru-RU" baseline="0" dirty="0"/>
        </a:p>
      </dgm:t>
    </dgm:pt>
    <dgm:pt modelId="{B4058B4C-AF9D-4781-99FA-A58D79DFCA67}" type="parTrans" cxnId="{A1FB4492-9BC6-4D0E-9496-1E1497626532}">
      <dgm:prSet/>
      <dgm:spPr/>
      <dgm:t>
        <a:bodyPr/>
        <a:lstStyle/>
        <a:p>
          <a:endParaRPr lang="ru-RU"/>
        </a:p>
      </dgm:t>
    </dgm:pt>
    <dgm:pt modelId="{88F4FBCB-1C3E-4E8F-9C35-22BE7E089253}" type="sibTrans" cxnId="{A1FB4492-9BC6-4D0E-9496-1E1497626532}">
      <dgm:prSet/>
      <dgm:spPr/>
      <dgm:t>
        <a:bodyPr/>
        <a:lstStyle/>
        <a:p>
          <a:endParaRPr lang="ru-RU"/>
        </a:p>
      </dgm:t>
    </dgm:pt>
    <dgm:pt modelId="{60CF9E0A-D493-4955-BE95-4EADC38C8C95}" type="pres">
      <dgm:prSet presAssocID="{84F76478-9513-4E5D-9516-6E93076A3FF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A68B8A-39C4-4C79-B7B6-DD169EC743F3}" type="pres">
      <dgm:prSet presAssocID="{84F76478-9513-4E5D-9516-6E93076A3FF0}" presName="hierFlow" presStyleCnt="0"/>
      <dgm:spPr/>
    </dgm:pt>
    <dgm:pt modelId="{F1C85B92-AC8B-443A-A51F-41CA3A6BB49A}" type="pres">
      <dgm:prSet presAssocID="{84F76478-9513-4E5D-9516-6E93076A3FF0}" presName="firstBuf" presStyleCnt="0"/>
      <dgm:spPr/>
    </dgm:pt>
    <dgm:pt modelId="{90F6BA2A-0607-47C7-9D85-2F2A8ADF8899}" type="pres">
      <dgm:prSet presAssocID="{84F76478-9513-4E5D-9516-6E93076A3FF0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F96252A-40D6-4BBE-AD0E-3A8DD507A9EE}" type="pres">
      <dgm:prSet presAssocID="{A58825A4-229C-452E-AA95-00E3396E09C6}" presName="Name17" presStyleCnt="0"/>
      <dgm:spPr/>
    </dgm:pt>
    <dgm:pt modelId="{5DF167F4-71DC-43F4-A6FD-E0FE08A48A73}" type="pres">
      <dgm:prSet presAssocID="{A58825A4-229C-452E-AA95-00E3396E09C6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0078BB-8EEF-4D30-AD6E-0769985060E0}" type="pres">
      <dgm:prSet presAssocID="{A58825A4-229C-452E-AA95-00E3396E09C6}" presName="hierChild2" presStyleCnt="0"/>
      <dgm:spPr/>
    </dgm:pt>
    <dgm:pt modelId="{D528C0CD-9E6D-4C3C-97BE-87F4DD7787F0}" type="pres">
      <dgm:prSet presAssocID="{84F76478-9513-4E5D-9516-6E93076A3FF0}" presName="bgShapesFlow" presStyleCnt="0"/>
      <dgm:spPr/>
    </dgm:pt>
    <dgm:pt modelId="{4FA4E7A9-449F-4BFA-8190-7594A105AD75}" type="pres">
      <dgm:prSet presAssocID="{3A723870-8815-4C75-9D64-C975391D23C0}" presName="rectComp" presStyleCnt="0"/>
      <dgm:spPr/>
    </dgm:pt>
    <dgm:pt modelId="{B3086CA4-98C1-424C-834D-DDC72D7B19B3}" type="pres">
      <dgm:prSet presAssocID="{3A723870-8815-4C75-9D64-C975391D23C0}" presName="bgRect" presStyleLbl="bgShp" presStyleIdx="0" presStyleCnt="2"/>
      <dgm:spPr/>
      <dgm:t>
        <a:bodyPr/>
        <a:lstStyle/>
        <a:p>
          <a:endParaRPr lang="ru-RU"/>
        </a:p>
      </dgm:t>
    </dgm:pt>
    <dgm:pt modelId="{91610DC5-4FCE-4945-8BF5-649FD97FFB2D}" type="pres">
      <dgm:prSet presAssocID="{3A723870-8815-4C75-9D64-C975391D23C0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1B170-EDFD-4ED3-80AE-A91D7D8C3E35}" type="pres">
      <dgm:prSet presAssocID="{3A723870-8815-4C75-9D64-C975391D23C0}" presName="spComp" presStyleCnt="0"/>
      <dgm:spPr/>
    </dgm:pt>
    <dgm:pt modelId="{5002F20D-CD04-4128-B48A-6F8C536446A0}" type="pres">
      <dgm:prSet presAssocID="{3A723870-8815-4C75-9D64-C975391D23C0}" presName="hSp" presStyleCnt="0"/>
      <dgm:spPr/>
    </dgm:pt>
    <dgm:pt modelId="{C485921D-3C45-4A9D-8C2F-75785607EC06}" type="pres">
      <dgm:prSet presAssocID="{92DCBE9D-199D-420C-B643-E32F920D7C68}" presName="rectComp" presStyleCnt="0"/>
      <dgm:spPr/>
    </dgm:pt>
    <dgm:pt modelId="{5B27B4F8-6E65-4F24-9851-020F6BF6BB1C}" type="pres">
      <dgm:prSet presAssocID="{92DCBE9D-199D-420C-B643-E32F920D7C68}" presName="bgRect" presStyleLbl="bgShp" presStyleIdx="1" presStyleCnt="2"/>
      <dgm:spPr/>
      <dgm:t>
        <a:bodyPr/>
        <a:lstStyle/>
        <a:p>
          <a:endParaRPr lang="ru-RU"/>
        </a:p>
      </dgm:t>
    </dgm:pt>
    <dgm:pt modelId="{50B40F73-79BE-44C6-BEB0-49338028DB41}" type="pres">
      <dgm:prSet presAssocID="{92DCBE9D-199D-420C-B643-E32F920D7C68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BAB833-705E-464E-88DA-DC469430A5ED}" type="presOf" srcId="{A58825A4-229C-452E-AA95-00E3396E09C6}" destId="{5DF167F4-71DC-43F4-A6FD-E0FE08A48A73}" srcOrd="0" destOrd="0" presId="urn:microsoft.com/office/officeart/2005/8/layout/hierarchy5"/>
    <dgm:cxn modelId="{54AF13DF-7CE0-4D09-A57E-C1BC4FB30D7C}" type="presOf" srcId="{92DCBE9D-199D-420C-B643-E32F920D7C68}" destId="{50B40F73-79BE-44C6-BEB0-49338028DB41}" srcOrd="1" destOrd="0" presId="urn:microsoft.com/office/officeart/2005/8/layout/hierarchy5"/>
    <dgm:cxn modelId="{D9334C10-7CC2-4230-9D1F-AD5C2326E70F}" type="presOf" srcId="{3A723870-8815-4C75-9D64-C975391D23C0}" destId="{B3086CA4-98C1-424C-834D-DDC72D7B19B3}" srcOrd="0" destOrd="0" presId="urn:microsoft.com/office/officeart/2005/8/layout/hierarchy5"/>
    <dgm:cxn modelId="{2C08AB35-01BF-4B3A-962E-F0A991E4B58E}" srcId="{84F76478-9513-4E5D-9516-6E93076A3FF0}" destId="{3A723870-8815-4C75-9D64-C975391D23C0}" srcOrd="1" destOrd="0" parTransId="{601F18B9-3B95-4623-A7CE-B6D64E322930}" sibTransId="{EC2BD631-E986-4156-A665-C345AA026FF3}"/>
    <dgm:cxn modelId="{A1FB4492-9BC6-4D0E-9496-1E1497626532}" srcId="{84F76478-9513-4E5D-9516-6E93076A3FF0}" destId="{92DCBE9D-199D-420C-B643-E32F920D7C68}" srcOrd="2" destOrd="0" parTransId="{B4058B4C-AF9D-4781-99FA-A58D79DFCA67}" sibTransId="{88F4FBCB-1C3E-4E8F-9C35-22BE7E089253}"/>
    <dgm:cxn modelId="{4B8503EC-7AFB-4519-B2D3-B86DAAC74414}" type="presOf" srcId="{84F76478-9513-4E5D-9516-6E93076A3FF0}" destId="{60CF9E0A-D493-4955-BE95-4EADC38C8C95}" srcOrd="0" destOrd="0" presId="urn:microsoft.com/office/officeart/2005/8/layout/hierarchy5"/>
    <dgm:cxn modelId="{DDBBEFA0-016C-4D5A-82E6-35E0A9B431DB}" srcId="{84F76478-9513-4E5D-9516-6E93076A3FF0}" destId="{A58825A4-229C-452E-AA95-00E3396E09C6}" srcOrd="0" destOrd="0" parTransId="{931201E1-5487-4679-A67A-A10F387DF621}" sibTransId="{20954B9A-49E4-4560-AD55-E49FB3EEEB93}"/>
    <dgm:cxn modelId="{B4BC85F3-AD04-435C-B9B3-9FA3EE216CC8}" type="presOf" srcId="{3A723870-8815-4C75-9D64-C975391D23C0}" destId="{91610DC5-4FCE-4945-8BF5-649FD97FFB2D}" srcOrd="1" destOrd="0" presId="urn:microsoft.com/office/officeart/2005/8/layout/hierarchy5"/>
    <dgm:cxn modelId="{8B51B3DF-A53B-4FD4-A86B-48CF691E18DE}" type="presOf" srcId="{92DCBE9D-199D-420C-B643-E32F920D7C68}" destId="{5B27B4F8-6E65-4F24-9851-020F6BF6BB1C}" srcOrd="0" destOrd="0" presId="urn:microsoft.com/office/officeart/2005/8/layout/hierarchy5"/>
    <dgm:cxn modelId="{88BDE28E-D67E-4B8C-B5F0-ED1AD4C75DEE}" type="presParOf" srcId="{60CF9E0A-D493-4955-BE95-4EADC38C8C95}" destId="{7FA68B8A-39C4-4C79-B7B6-DD169EC743F3}" srcOrd="0" destOrd="0" presId="urn:microsoft.com/office/officeart/2005/8/layout/hierarchy5"/>
    <dgm:cxn modelId="{8FA00ECA-241E-4336-9B3F-1D933D1F0264}" type="presParOf" srcId="{7FA68B8A-39C4-4C79-B7B6-DD169EC743F3}" destId="{F1C85B92-AC8B-443A-A51F-41CA3A6BB49A}" srcOrd="0" destOrd="0" presId="urn:microsoft.com/office/officeart/2005/8/layout/hierarchy5"/>
    <dgm:cxn modelId="{925291D0-9900-487C-8BA3-CD9E6276B620}" type="presParOf" srcId="{7FA68B8A-39C4-4C79-B7B6-DD169EC743F3}" destId="{90F6BA2A-0607-47C7-9D85-2F2A8ADF8899}" srcOrd="1" destOrd="0" presId="urn:microsoft.com/office/officeart/2005/8/layout/hierarchy5"/>
    <dgm:cxn modelId="{A390A6C3-DC92-459C-88D7-14E8F88E6A6E}" type="presParOf" srcId="{90F6BA2A-0607-47C7-9D85-2F2A8ADF8899}" destId="{9F96252A-40D6-4BBE-AD0E-3A8DD507A9EE}" srcOrd="0" destOrd="0" presId="urn:microsoft.com/office/officeart/2005/8/layout/hierarchy5"/>
    <dgm:cxn modelId="{A7DEF342-4BAC-4228-B751-8EDF48CADBD7}" type="presParOf" srcId="{9F96252A-40D6-4BBE-AD0E-3A8DD507A9EE}" destId="{5DF167F4-71DC-43F4-A6FD-E0FE08A48A73}" srcOrd="0" destOrd="0" presId="urn:microsoft.com/office/officeart/2005/8/layout/hierarchy5"/>
    <dgm:cxn modelId="{50B931C2-414D-4E83-B60A-317FB816D2DA}" type="presParOf" srcId="{9F96252A-40D6-4BBE-AD0E-3A8DD507A9EE}" destId="{820078BB-8EEF-4D30-AD6E-0769985060E0}" srcOrd="1" destOrd="0" presId="urn:microsoft.com/office/officeart/2005/8/layout/hierarchy5"/>
    <dgm:cxn modelId="{35062049-13EC-45C9-AD32-176AE95C3CD7}" type="presParOf" srcId="{60CF9E0A-D493-4955-BE95-4EADC38C8C95}" destId="{D528C0CD-9E6D-4C3C-97BE-87F4DD7787F0}" srcOrd="1" destOrd="0" presId="urn:microsoft.com/office/officeart/2005/8/layout/hierarchy5"/>
    <dgm:cxn modelId="{08752F26-50A0-4118-934A-80DD195B8F5B}" type="presParOf" srcId="{D528C0CD-9E6D-4C3C-97BE-87F4DD7787F0}" destId="{4FA4E7A9-449F-4BFA-8190-7594A105AD75}" srcOrd="0" destOrd="0" presId="urn:microsoft.com/office/officeart/2005/8/layout/hierarchy5"/>
    <dgm:cxn modelId="{39E86ECD-96B0-443E-ABE8-5AD6D2D25D1C}" type="presParOf" srcId="{4FA4E7A9-449F-4BFA-8190-7594A105AD75}" destId="{B3086CA4-98C1-424C-834D-DDC72D7B19B3}" srcOrd="0" destOrd="0" presId="urn:microsoft.com/office/officeart/2005/8/layout/hierarchy5"/>
    <dgm:cxn modelId="{DC3FFEC0-2F3F-4EFD-BA55-21741762AA04}" type="presParOf" srcId="{4FA4E7A9-449F-4BFA-8190-7594A105AD75}" destId="{91610DC5-4FCE-4945-8BF5-649FD97FFB2D}" srcOrd="1" destOrd="0" presId="urn:microsoft.com/office/officeart/2005/8/layout/hierarchy5"/>
    <dgm:cxn modelId="{3CDB0E31-ABA8-47A5-A08E-BC884E549F0A}" type="presParOf" srcId="{D528C0CD-9E6D-4C3C-97BE-87F4DD7787F0}" destId="{AC31B170-EDFD-4ED3-80AE-A91D7D8C3E35}" srcOrd="1" destOrd="0" presId="urn:microsoft.com/office/officeart/2005/8/layout/hierarchy5"/>
    <dgm:cxn modelId="{299DC57A-C3B3-4902-B29D-ADC7032EF941}" type="presParOf" srcId="{AC31B170-EDFD-4ED3-80AE-A91D7D8C3E35}" destId="{5002F20D-CD04-4128-B48A-6F8C536446A0}" srcOrd="0" destOrd="0" presId="urn:microsoft.com/office/officeart/2005/8/layout/hierarchy5"/>
    <dgm:cxn modelId="{3E2B2CF6-598B-4954-9ED9-686FFA4B211A}" type="presParOf" srcId="{D528C0CD-9E6D-4C3C-97BE-87F4DD7787F0}" destId="{C485921D-3C45-4A9D-8C2F-75785607EC06}" srcOrd="2" destOrd="0" presId="urn:microsoft.com/office/officeart/2005/8/layout/hierarchy5"/>
    <dgm:cxn modelId="{5E404D39-E7C3-40A2-9DCB-4089CC9AD3D7}" type="presParOf" srcId="{C485921D-3C45-4A9D-8C2F-75785607EC06}" destId="{5B27B4F8-6E65-4F24-9851-020F6BF6BB1C}" srcOrd="0" destOrd="0" presId="urn:microsoft.com/office/officeart/2005/8/layout/hierarchy5"/>
    <dgm:cxn modelId="{F7E427BE-7267-48E8-B578-12B2AF4BBEC3}" type="presParOf" srcId="{C485921D-3C45-4A9D-8C2F-75785607EC06}" destId="{50B40F73-79BE-44C6-BEB0-49338028DB4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B5E15F-EC40-4F7B-83E9-E211B5945D42}">
      <dsp:nvSpPr>
        <dsp:cNvPr id="0" name=""/>
        <dsp:cNvSpPr/>
      </dsp:nvSpPr>
      <dsp:spPr>
        <a:xfrm>
          <a:off x="2227" y="48966"/>
          <a:ext cx="2172053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Статья 16</a:t>
          </a:r>
          <a:endParaRPr lang="ru-RU" sz="1200" kern="1200" dirty="0"/>
        </a:p>
      </dsp:txBody>
      <dsp:txXfrm>
        <a:off x="2227" y="48966"/>
        <a:ext cx="2172053" cy="345600"/>
      </dsp:txXfrm>
    </dsp:sp>
    <dsp:sp modelId="{11E6CA0B-B913-4A6A-8736-1C2902FB098B}">
      <dsp:nvSpPr>
        <dsp:cNvPr id="0" name=""/>
        <dsp:cNvSpPr/>
      </dsp:nvSpPr>
      <dsp:spPr>
        <a:xfrm>
          <a:off x="0" y="378636"/>
          <a:ext cx="2172053" cy="1284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перечень вопросов местного значения для городского округа</a:t>
          </a:r>
          <a:endParaRPr lang="ru-RU" sz="1200" kern="1200" dirty="0"/>
        </a:p>
      </dsp:txBody>
      <dsp:txXfrm>
        <a:off x="0" y="378636"/>
        <a:ext cx="2172053" cy="1284659"/>
      </dsp:txXfrm>
    </dsp:sp>
    <dsp:sp modelId="{15F2A366-4FE2-4546-981B-C41F656B1839}">
      <dsp:nvSpPr>
        <dsp:cNvPr id="0" name=""/>
        <dsp:cNvSpPr/>
      </dsp:nvSpPr>
      <dsp:spPr>
        <a:xfrm>
          <a:off x="2478369" y="48966"/>
          <a:ext cx="2172053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Статья 16.1</a:t>
          </a:r>
          <a:endParaRPr lang="ru-RU" sz="1200" kern="1200" dirty="0"/>
        </a:p>
      </dsp:txBody>
      <dsp:txXfrm>
        <a:off x="2478369" y="48966"/>
        <a:ext cx="2172053" cy="345600"/>
      </dsp:txXfrm>
    </dsp:sp>
    <dsp:sp modelId="{F6F9B3A9-B8ED-42C4-86B0-D7BDB8A00CBB}">
      <dsp:nvSpPr>
        <dsp:cNvPr id="0" name=""/>
        <dsp:cNvSpPr/>
      </dsp:nvSpPr>
      <dsp:spPr>
        <a:xfrm>
          <a:off x="2478369" y="394566"/>
          <a:ext cx="2172053" cy="1284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права органов местного самоуправления городского округа на решение вопросов, не отнесенных к вопросам местного значения городского округа </a:t>
          </a:r>
          <a:endParaRPr lang="ru-RU" sz="1200" kern="1200" dirty="0"/>
        </a:p>
      </dsp:txBody>
      <dsp:txXfrm>
        <a:off x="2478369" y="394566"/>
        <a:ext cx="2172053" cy="1284659"/>
      </dsp:txXfrm>
    </dsp:sp>
    <dsp:sp modelId="{8056CFF4-2B4C-443C-A340-F251392CBFA7}">
      <dsp:nvSpPr>
        <dsp:cNvPr id="0" name=""/>
        <dsp:cNvSpPr/>
      </dsp:nvSpPr>
      <dsp:spPr>
        <a:xfrm>
          <a:off x="4954510" y="48966"/>
          <a:ext cx="2172053" cy="345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Статья 17</a:t>
          </a:r>
          <a:endParaRPr lang="ru-RU" sz="1200" kern="1200" dirty="0"/>
        </a:p>
      </dsp:txBody>
      <dsp:txXfrm>
        <a:off x="4954510" y="48966"/>
        <a:ext cx="2172053" cy="345600"/>
      </dsp:txXfrm>
    </dsp:sp>
    <dsp:sp modelId="{D8526D88-5DA9-456F-8DEE-0AC36FF437C1}">
      <dsp:nvSpPr>
        <dsp:cNvPr id="0" name=""/>
        <dsp:cNvSpPr/>
      </dsp:nvSpPr>
      <dsp:spPr>
        <a:xfrm>
          <a:off x="4954510" y="394566"/>
          <a:ext cx="2172053" cy="1284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полномочия органов местного самоуправления по решению вопросов местного значения</a:t>
          </a:r>
          <a:endParaRPr lang="ru-RU" sz="1200" kern="1200" dirty="0"/>
        </a:p>
      </dsp:txBody>
      <dsp:txXfrm>
        <a:off x="4954510" y="394566"/>
        <a:ext cx="2172053" cy="12846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27B4F8-6E65-4F24-9851-020F6BF6BB1C}">
      <dsp:nvSpPr>
        <dsp:cNvPr id="0" name=""/>
        <dsp:cNvSpPr/>
      </dsp:nvSpPr>
      <dsp:spPr>
        <a:xfrm>
          <a:off x="4207585" y="0"/>
          <a:ext cx="2803433" cy="52565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baseline="0" dirty="0" smtClean="0"/>
            <a:t>финансовое обеспечение отдельных государственных полномочий, переданных органам местного самоуправления, осуществляется только за счет предоставляемых местным бюджетам субвенций из соответствующих бюджетов</a:t>
          </a:r>
          <a:endParaRPr lang="ru-RU" sz="1300" kern="1200" baseline="0" dirty="0"/>
        </a:p>
      </dsp:txBody>
      <dsp:txXfrm>
        <a:off x="4207585" y="0"/>
        <a:ext cx="2803433" cy="1576975"/>
      </dsp:txXfrm>
    </dsp:sp>
    <dsp:sp modelId="{B3086CA4-98C1-424C-834D-DDC72D7B19B3}">
      <dsp:nvSpPr>
        <dsp:cNvPr id="0" name=""/>
        <dsp:cNvSpPr/>
      </dsp:nvSpPr>
      <dsp:spPr>
        <a:xfrm>
          <a:off x="227981" y="0"/>
          <a:ext cx="2803433" cy="525658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baseline="0" dirty="0" smtClean="0"/>
            <a:t>полномочия органов местного самоуправления, установленные федеральными законами и законами субъектов Российской Федерации, по вопросам, не отнесенным в соответствии с настоящим Федеральным законом к вопросам местного значения, являются отдельными государственными полномочиями, передаваемыми для осуществления органам местного самоуправления</a:t>
          </a:r>
          <a:endParaRPr lang="ru-RU" sz="1050" kern="1200" dirty="0"/>
        </a:p>
      </dsp:txBody>
      <dsp:txXfrm>
        <a:off x="227981" y="0"/>
        <a:ext cx="2803433" cy="1576975"/>
      </dsp:txXfrm>
    </dsp:sp>
    <dsp:sp modelId="{5DF167F4-71DC-43F4-A6FD-E0FE08A48A73}">
      <dsp:nvSpPr>
        <dsp:cNvPr id="0" name=""/>
        <dsp:cNvSpPr/>
      </dsp:nvSpPr>
      <dsp:spPr>
        <a:xfrm>
          <a:off x="816066" y="1841435"/>
          <a:ext cx="5880851" cy="29404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baseline="0" dirty="0" smtClean="0"/>
            <a:t>Статья 19 главы 4 №131-ФЗ определяет порядок наделения органов местного самоуправления отдельными государственными полномочиями</a:t>
          </a:r>
          <a:endParaRPr lang="ru-RU" sz="3200" kern="1200" dirty="0"/>
        </a:p>
      </dsp:txBody>
      <dsp:txXfrm>
        <a:off x="816066" y="1841435"/>
        <a:ext cx="5880851" cy="2940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consultantplus://offline/ref=C5A42123DF3A003A7381372C98FE01B097D7544EF579DBE75EDABCB04056F5DB432368F6E6353C7F7E446C728C34B092B611100E41C12B42S4k6G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41588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Полномочия муниципального образования по осуществлению бюджетных расходов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Реализация вопросов местного значения</a:t>
            </a:r>
            <a:endParaRPr lang="ru-RU" sz="32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500" dirty="0" smtClean="0"/>
          </a:p>
          <a:p>
            <a:pPr marL="0" indent="0">
              <a:buNone/>
            </a:pPr>
            <a:r>
              <a:rPr lang="ru-RU" sz="2500" dirty="0" smtClean="0"/>
              <a:t>Расходование денежных средств для исполнения расходных обязательств муниципального образования осуществляется в соответствии с:</a:t>
            </a:r>
          </a:p>
          <a:p>
            <a:pPr>
              <a:buFont typeface="Wingdings" pitchFamily="2" charset="2"/>
              <a:buChar char="Ø"/>
            </a:pPr>
            <a:r>
              <a:rPr lang="ru-RU" sz="2500" dirty="0" smtClean="0"/>
              <a:t>Бюджетным кодексом Российской Федерации </a:t>
            </a:r>
          </a:p>
          <a:p>
            <a:pPr>
              <a:buFont typeface="Wingdings" pitchFamily="2" charset="2"/>
              <a:buChar char="Ø"/>
            </a:pPr>
            <a:r>
              <a:rPr lang="ru-RU" sz="2500" dirty="0" smtClean="0"/>
              <a:t>Федеральным законом от 06.10.2003 №131-ФЗ «Об общих принципах организации местного самоуправления в Российской Федерации» </a:t>
            </a:r>
          </a:p>
          <a:p>
            <a:pPr>
              <a:buFont typeface="Wingdings" pitchFamily="2" charset="2"/>
              <a:buChar char="Ø"/>
            </a:pPr>
            <a:r>
              <a:rPr lang="ru-RU" sz="2500" dirty="0" smtClean="0"/>
              <a:t>Уставом города Покачи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1"/>
            <a:ext cx="6255488" cy="14401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Бюджетный кодекс Российской федерации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6255488" cy="511256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400" dirty="0" smtClean="0"/>
              <a:t> </a:t>
            </a:r>
            <a:r>
              <a:rPr lang="ru-RU" sz="2400" dirty="0" smtClean="0"/>
              <a:t>В соответствии со статьей 86 Бюджетного Кодекса Российской Федерации расходные обязательства муниципального образования исполняются за счет собственных доходов: налоговые и неналоговые поступления, поступления из вышестоящих бюджетов (кроме субвенций), безвозмездные поступления от юридических и физических лиц, и источников финансирования дефицита местного бюджета.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24784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                                                                   Федеральный закон от 06.10.2003 №131-ФЗ           «Об общих принципах организации местного самоуправления в Российской Федерации» </a:t>
            </a:r>
            <a: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buFont typeface="Wingdings" pitchFamily="2" charset="2"/>
              <a:buChar char="ü"/>
            </a:pPr>
            <a:r>
              <a:rPr lang="ru-RU" sz="1400" dirty="0" smtClean="0"/>
              <a:t> В статье 2 Федерального закона от 06.10.2003 №131-ФЗ «Об общих принципах организации местного самоуправления в Российской Федерации» (далее - №131-ФЗ) понятие вопросы местного значения определено как вопросы непосредственного обеспечения жизнедеятельности населения муниципального образования, решение которых в соответствии с Конституцией РФ и №131-ФЗ осуществляется населением  (или) органами местного самоуправления самостоятельно.</a:t>
            </a:r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Font typeface="Wingdings" pitchFamily="2" charset="2"/>
              <a:buChar char="ü"/>
            </a:pPr>
            <a:r>
              <a:rPr lang="ru-RU" sz="1400" dirty="0" smtClean="0">
                <a:hlinkClick r:id="rId2"/>
              </a:rPr>
              <a:t> </a:t>
            </a:r>
            <a:r>
              <a:rPr lang="ru-RU" sz="1400" dirty="0" smtClean="0"/>
              <a:t>Перечень вопросов местного значения определен в главе 3 №131-ФЗ:</a:t>
            </a:r>
          </a:p>
          <a:p>
            <a:pPr marL="0" indent="0" algn="just">
              <a:buFont typeface="Wingdings" pitchFamily="2" charset="2"/>
              <a:buChar char="§"/>
            </a:pPr>
            <a:endParaRPr lang="ru-RU" sz="1400" dirty="0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611560" y="3573016"/>
          <a:ext cx="7128792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52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Федеральный закон от 06.10.2003 №131-ФЗ           «Об общих принципах организации местного самоуправления в Российской Федерации» </a:t>
            </a:r>
            <a: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7239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91680" y="188640"/>
          <a:ext cx="4824538" cy="6480722"/>
        </p:xfrm>
        <a:graphic>
          <a:graphicData uri="http://schemas.openxmlformats.org/drawingml/2006/table">
            <a:tbl>
              <a:tblPr/>
              <a:tblGrid>
                <a:gridCol w="2711117"/>
                <a:gridCol w="335960"/>
                <a:gridCol w="289081"/>
                <a:gridCol w="533239"/>
                <a:gridCol w="251969"/>
                <a:gridCol w="703172"/>
              </a:tblGrid>
              <a:tr h="18569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Фрагмент приложения 3 к решению Думы города Покачи т 29.03.2021 №10</a:t>
                      </a: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69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"Распределение бюджетных ассигнований по разделам, подразделам, целевым статьям, группам</a:t>
                      </a: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69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видов расходов классификации расходов бюджета города Покачи на 2021 год" </a:t>
                      </a: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(рублей)</a:t>
                      </a:r>
                    </a:p>
                  </a:txBody>
                  <a:tcPr marL="4670" marR="4670" marT="46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расходов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РЗ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ЦСР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ВР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План</a:t>
                      </a:r>
                    </a:p>
                  </a:txBody>
                  <a:tcPr marL="4670" marR="4670" marT="46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 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88 510 227,72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81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"Управление и распоряжение имуществом, находящимся в собственности города Покачи и земельными участками, государственная собственность на которые не разграничена"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81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"Управление объектами муниципального имущества и земельными участками, государственная собственность на которые не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разгрничена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" 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13Я0199990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транспортной системы города Покачи 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3 855 854,70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81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"Содержание и приведение в нормативное состояние дорожного полотна и инженерного оборудования автомобильных дорог города Покачи 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1530199990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3 855 854,70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32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"Развитие жилищно-коммунального комплекса и повышение энергетической эффективности в городе Покачи"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14 769 236,28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"Потребление электроэнергии наружного освещения с учетом вновь вводимых объектов"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2050199990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6 837 338,91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"Техническое обслуживание электрооборудования наружного освещения с учетом вновь вводимых объектов"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2050299990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5 645 696,03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"Вывоз и утилизация ртутьсодержащих отходв"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2050399990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12 554,64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"Содержание, обслуживание городского кладбища"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2050599990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1 809 315,82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"Благоустройство территорий и объектов города Покачи"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2050699990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64 330,88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"Содержание объектов: сквер по ул.Таежная, памятник "Защитникам отечества""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2051099990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400 000,00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"Обеспечение экологической безопасности на территории города Покачи 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3 228 941,34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"Санитарное содержание и озеленение территории города"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2430199990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2 778 941,34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"Прочие мероприятия по благоустройству рекреационных зон"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2430299990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450 000,00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"Формирование современной городской среды в муниципальном образовании город Покачи"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65 991 195,40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мероприятие "Благоустройство общественных территорий города Покачи"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29Я0199990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6 284 528,73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881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Создание комфортной городской среды в малых городах и исторических поселениях - победителях Всероссийского конкурса лучших проектов создания комфотрной городской среды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29Я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F254240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50 000 000,00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881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Реализация программ формирования современной городской среды, Софинансирование реализации программ формирования современной городской среды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29Я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F255550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9 706 666,67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Непрограммные мероприятия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4000000000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Расходы связанные с инициативным бюджетированием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4000020601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600 000,00</a:t>
                      </a:r>
                    </a:p>
                  </a:txBody>
                  <a:tcPr marL="4670" marR="4670" marT="46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7242048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731</Words>
  <Application>Microsoft Office PowerPoint</Application>
  <PresentationFormat>Экран (4:3)</PresentationFormat>
  <Paragraphs>160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                                  Полномочия муниципального образования по осуществлению бюджетных расходов</vt:lpstr>
      <vt:lpstr>Реализация вопросов местного значения</vt:lpstr>
      <vt:lpstr> Бюджетный кодекс Российской федерации</vt:lpstr>
      <vt:lpstr>                                                                                                     Федеральный закон от 06.10.2003 №131-ФЗ           «Об общих принципах организации местного самоуправления в Российской Федерации»  </vt:lpstr>
      <vt:lpstr>Федеральный закон от 06.10.2003 №131-ФЗ           «Об общих принципах организации местного самоуправления в Российской Федерации»  </vt:lpstr>
      <vt:lpstr>Слайд 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Полномочия муниципального образования по осуществлению бюджетных расходов</dc:title>
  <dc:creator>Беляева Екатерина Владимировна</dc:creator>
  <cp:lastModifiedBy>Беляева Екатерина Владимировна</cp:lastModifiedBy>
  <cp:revision>23</cp:revision>
  <dcterms:created xsi:type="dcterms:W3CDTF">2021-05-17T04:07:31Z</dcterms:created>
  <dcterms:modified xsi:type="dcterms:W3CDTF">2021-05-17T10:16:13Z</dcterms:modified>
</cp:coreProperties>
</file>