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1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2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3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4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2"/>
    <p:sldMasterId id="2147483674" r:id="rId3"/>
    <p:sldMasterId id="2147483781" r:id="rId4"/>
  </p:sldMasterIdLst>
  <p:notesMasterIdLst>
    <p:notesMasterId r:id="rId20"/>
  </p:notesMasterIdLst>
  <p:sldIdLst>
    <p:sldId id="257" r:id="rId5"/>
    <p:sldId id="342" r:id="rId6"/>
    <p:sldId id="326" r:id="rId7"/>
    <p:sldId id="279" r:id="rId8"/>
    <p:sldId id="327" r:id="rId9"/>
    <p:sldId id="328" r:id="rId10"/>
    <p:sldId id="333" r:id="rId11"/>
    <p:sldId id="344" r:id="rId12"/>
    <p:sldId id="348" r:id="rId13"/>
    <p:sldId id="289" r:id="rId14"/>
    <p:sldId id="347" r:id="rId15"/>
    <p:sldId id="295" r:id="rId16"/>
    <p:sldId id="337" r:id="rId17"/>
    <p:sldId id="336" r:id="rId18"/>
    <p:sldId id="291" r:id="rId19"/>
  </p:sldIdLst>
  <p:sldSz cx="9144000" cy="6858000" type="screen4x3"/>
  <p:notesSz cx="6735763" cy="98663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18" autoAdjust="0"/>
    <p:restoredTop sz="99540" autoAdjust="0"/>
  </p:normalViewPr>
  <p:slideViewPr>
    <p:cSldViewPr>
      <p:cViewPr>
        <p:scale>
          <a:sx n="110" d="100"/>
          <a:sy n="110" d="100"/>
        </p:scale>
        <p:origin x="-1560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30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2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8CE6FD-2E87-4E47-BB67-707BF867A532}" type="doc">
      <dgm:prSet loTypeId="urn:microsoft.com/office/officeart/2005/8/layout/default#1" loCatId="list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ru-RU"/>
        </a:p>
      </dgm:t>
    </dgm:pt>
    <dgm:pt modelId="{A573A8CC-AC08-44BB-ACBA-D78C45A3CD3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Бюджетный кодекс и Налоговый кодекс Российской Федерации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723AB4D-14CF-4E18-B8F3-693E8E0992E6}" type="parTrans" cxnId="{903E1435-7EF5-4B66-A0F5-E74ABA8E9051}">
      <dgm:prSet/>
      <dgm:spPr/>
      <dgm:t>
        <a:bodyPr/>
        <a:lstStyle/>
        <a:p>
          <a:endParaRPr lang="ru-RU"/>
        </a:p>
      </dgm:t>
    </dgm:pt>
    <dgm:pt modelId="{8C0EB821-327A-47DD-A025-98CB3BDD8726}" type="sibTrans" cxnId="{903E1435-7EF5-4B66-A0F5-E74ABA8E9051}">
      <dgm:prSet/>
      <dgm:spPr/>
      <dgm:t>
        <a:bodyPr/>
        <a:lstStyle/>
        <a:p>
          <a:endParaRPr lang="ru-RU"/>
        </a:p>
      </dgm:t>
    </dgm:pt>
    <dgm:pt modelId="{631A7790-3CA4-45D3-B8DD-D2741AD5841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Федеральный закон</a:t>
          </a:r>
        </a:p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№ 131-ФЗ «Об общих принципах организации местного самоуправления в РФ»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4887845-F53B-4A77-8845-AB1CD34FD3BA}" type="parTrans" cxnId="{5D3C9228-43D2-4141-8ECE-84D5396A6DB6}">
      <dgm:prSet/>
      <dgm:spPr/>
      <dgm:t>
        <a:bodyPr/>
        <a:lstStyle/>
        <a:p>
          <a:endParaRPr lang="ru-RU"/>
        </a:p>
      </dgm:t>
    </dgm:pt>
    <dgm:pt modelId="{8AC05A46-8D0F-4808-911D-41C396C80EB2}" type="sibTrans" cxnId="{5D3C9228-43D2-4141-8ECE-84D5396A6DB6}">
      <dgm:prSet/>
      <dgm:spPr/>
      <dgm:t>
        <a:bodyPr/>
        <a:lstStyle/>
        <a:p>
          <a:endParaRPr lang="ru-RU"/>
        </a:p>
      </dgm:t>
    </dgm:pt>
    <dgm:pt modelId="{C1525968-45E6-4182-BD1D-C557543BE5D7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Статья 39                        Устава города Покачи 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373BB9A-A802-4410-BB6E-ACA4A26DB4DD}" type="parTrans" cxnId="{0319F17F-E23E-423D-B497-7B36173B9D9A}">
      <dgm:prSet/>
      <dgm:spPr/>
      <dgm:t>
        <a:bodyPr/>
        <a:lstStyle/>
        <a:p>
          <a:endParaRPr lang="ru-RU"/>
        </a:p>
      </dgm:t>
    </dgm:pt>
    <dgm:pt modelId="{F201AB8E-1D01-48A5-A4DC-AC88DA3DAF0A}" type="sibTrans" cxnId="{0319F17F-E23E-423D-B497-7B36173B9D9A}">
      <dgm:prSet/>
      <dgm:spPr/>
      <dgm:t>
        <a:bodyPr/>
        <a:lstStyle/>
        <a:p>
          <a:endParaRPr lang="ru-RU"/>
        </a:p>
      </dgm:t>
    </dgm:pt>
    <dgm:pt modelId="{521D38BA-58AA-4186-B523-E9AE6855E5FC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Решение Думы города Покачи от 01.11.2017 № 92 «О Положении о бюджетном устройстве и бюджетном процессе в городе Покачи»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EBC7734-4CF7-41CC-B04C-B07EFCACBCCB}" type="parTrans" cxnId="{D0ABC220-1E67-4DF3-B7AD-AA8B334C0D78}">
      <dgm:prSet/>
      <dgm:spPr/>
      <dgm:t>
        <a:bodyPr/>
        <a:lstStyle/>
        <a:p>
          <a:endParaRPr lang="ru-RU"/>
        </a:p>
      </dgm:t>
    </dgm:pt>
    <dgm:pt modelId="{578E432C-5DFB-4DF9-B5AB-48669A9F8826}" type="sibTrans" cxnId="{D0ABC220-1E67-4DF3-B7AD-AA8B334C0D78}">
      <dgm:prSet/>
      <dgm:spPr/>
      <dgm:t>
        <a:bodyPr/>
        <a:lstStyle/>
        <a:p>
          <a:endParaRPr lang="ru-RU"/>
        </a:p>
      </dgm:t>
    </dgm:pt>
    <dgm:pt modelId="{75F771D4-3882-4302-8834-BA628C6D9FCB}" type="pres">
      <dgm:prSet presAssocID="{B78CE6FD-2E87-4E47-BB67-707BF867A53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125CF1-F8BB-407D-84C4-28E6B1CF51FF}" type="pres">
      <dgm:prSet presAssocID="{A573A8CC-AC08-44BB-ACBA-D78C45A3CD36}" presName="node" presStyleLbl="node1" presStyleIdx="0" presStyleCnt="4" custLinFactNeighborX="-2145" custLinFactNeighborY="-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804660-1C6F-4B65-9F24-F9D95BFD7CB6}" type="pres">
      <dgm:prSet presAssocID="{8C0EB821-327A-47DD-A025-98CB3BDD8726}" presName="sibTrans" presStyleCnt="0"/>
      <dgm:spPr/>
    </dgm:pt>
    <dgm:pt modelId="{8FAC77B4-5DDE-4819-BFC7-A1EDC18BD40E}" type="pres">
      <dgm:prSet presAssocID="{631A7790-3CA4-45D3-B8DD-D2741AD58419}" presName="node" presStyleLbl="node1" presStyleIdx="1" presStyleCnt="4" custScaleX="97196" custScaleY="99869" custLinFactNeighborX="532" custLinFactNeighborY="-52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8398C9-B79A-4C15-B64E-55CBE3DF14BC}" type="pres">
      <dgm:prSet presAssocID="{8AC05A46-8D0F-4808-911D-41C396C80EB2}" presName="sibTrans" presStyleCnt="0"/>
      <dgm:spPr/>
    </dgm:pt>
    <dgm:pt modelId="{E06B5488-4EE0-4B75-9410-7A36368DFE2A}" type="pres">
      <dgm:prSet presAssocID="{C1525968-45E6-4182-BD1D-C557543BE5D7}" presName="node" presStyleLbl="node1" presStyleIdx="2" presStyleCnt="4" custLinFactNeighborX="532" custLinFactNeighborY="-31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B8E016-BD27-445F-951E-D99E1BED43B4}" type="pres">
      <dgm:prSet presAssocID="{F201AB8E-1D01-48A5-A4DC-AC88DA3DAF0A}" presName="sibTrans" presStyleCnt="0"/>
      <dgm:spPr/>
    </dgm:pt>
    <dgm:pt modelId="{EEF14012-170D-47CD-8509-608F2FBBD306}" type="pres">
      <dgm:prSet presAssocID="{521D38BA-58AA-4186-B523-E9AE6855E5FC}" presName="node" presStyleLbl="node1" presStyleIdx="3" presStyleCnt="4" custLinFactNeighborX="18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3C9228-43D2-4141-8ECE-84D5396A6DB6}" srcId="{B78CE6FD-2E87-4E47-BB67-707BF867A532}" destId="{631A7790-3CA4-45D3-B8DD-D2741AD58419}" srcOrd="1" destOrd="0" parTransId="{94887845-F53B-4A77-8845-AB1CD34FD3BA}" sibTransId="{8AC05A46-8D0F-4808-911D-41C396C80EB2}"/>
    <dgm:cxn modelId="{903E1435-7EF5-4B66-A0F5-E74ABA8E9051}" srcId="{B78CE6FD-2E87-4E47-BB67-707BF867A532}" destId="{A573A8CC-AC08-44BB-ACBA-D78C45A3CD36}" srcOrd="0" destOrd="0" parTransId="{B723AB4D-14CF-4E18-B8F3-693E8E0992E6}" sibTransId="{8C0EB821-327A-47DD-A025-98CB3BDD8726}"/>
    <dgm:cxn modelId="{326B37C8-DC90-40B8-92B1-B5F3DBE9A9C0}" type="presOf" srcId="{631A7790-3CA4-45D3-B8DD-D2741AD58419}" destId="{8FAC77B4-5DDE-4819-BFC7-A1EDC18BD40E}" srcOrd="0" destOrd="0" presId="urn:microsoft.com/office/officeart/2005/8/layout/default#1"/>
    <dgm:cxn modelId="{0319F17F-E23E-423D-B497-7B36173B9D9A}" srcId="{B78CE6FD-2E87-4E47-BB67-707BF867A532}" destId="{C1525968-45E6-4182-BD1D-C557543BE5D7}" srcOrd="2" destOrd="0" parTransId="{0373BB9A-A802-4410-BB6E-ACA4A26DB4DD}" sibTransId="{F201AB8E-1D01-48A5-A4DC-AC88DA3DAF0A}"/>
    <dgm:cxn modelId="{D0ABC220-1E67-4DF3-B7AD-AA8B334C0D78}" srcId="{B78CE6FD-2E87-4E47-BB67-707BF867A532}" destId="{521D38BA-58AA-4186-B523-E9AE6855E5FC}" srcOrd="3" destOrd="0" parTransId="{8EBC7734-4CF7-41CC-B04C-B07EFCACBCCB}" sibTransId="{578E432C-5DFB-4DF9-B5AB-48669A9F8826}"/>
    <dgm:cxn modelId="{327AF65F-2B38-4CE6-B1C3-1BFFB146118B}" type="presOf" srcId="{C1525968-45E6-4182-BD1D-C557543BE5D7}" destId="{E06B5488-4EE0-4B75-9410-7A36368DFE2A}" srcOrd="0" destOrd="0" presId="urn:microsoft.com/office/officeart/2005/8/layout/default#1"/>
    <dgm:cxn modelId="{E35634A9-0135-4CC5-91EF-3AEF8308AE9F}" type="presOf" srcId="{A573A8CC-AC08-44BB-ACBA-D78C45A3CD36}" destId="{16125CF1-F8BB-407D-84C4-28E6B1CF51FF}" srcOrd="0" destOrd="0" presId="urn:microsoft.com/office/officeart/2005/8/layout/default#1"/>
    <dgm:cxn modelId="{9D096DD6-EB29-4437-BAB4-8BCF00A5D8CA}" type="presOf" srcId="{521D38BA-58AA-4186-B523-E9AE6855E5FC}" destId="{EEF14012-170D-47CD-8509-608F2FBBD306}" srcOrd="0" destOrd="0" presId="urn:microsoft.com/office/officeart/2005/8/layout/default#1"/>
    <dgm:cxn modelId="{EF1B2161-C4B1-40A4-8608-39B78C4B487C}" type="presOf" srcId="{B78CE6FD-2E87-4E47-BB67-707BF867A532}" destId="{75F771D4-3882-4302-8834-BA628C6D9FCB}" srcOrd="0" destOrd="0" presId="urn:microsoft.com/office/officeart/2005/8/layout/default#1"/>
    <dgm:cxn modelId="{75888763-386C-4767-BD7C-88209D461A5C}" type="presParOf" srcId="{75F771D4-3882-4302-8834-BA628C6D9FCB}" destId="{16125CF1-F8BB-407D-84C4-28E6B1CF51FF}" srcOrd="0" destOrd="0" presId="urn:microsoft.com/office/officeart/2005/8/layout/default#1"/>
    <dgm:cxn modelId="{40C9CEB3-0AC9-4412-A873-0A215D6BFF04}" type="presParOf" srcId="{75F771D4-3882-4302-8834-BA628C6D9FCB}" destId="{69804660-1C6F-4B65-9F24-F9D95BFD7CB6}" srcOrd="1" destOrd="0" presId="urn:microsoft.com/office/officeart/2005/8/layout/default#1"/>
    <dgm:cxn modelId="{68FD1B66-BE08-4C81-B22E-C1CAF8255CCC}" type="presParOf" srcId="{75F771D4-3882-4302-8834-BA628C6D9FCB}" destId="{8FAC77B4-5DDE-4819-BFC7-A1EDC18BD40E}" srcOrd="2" destOrd="0" presId="urn:microsoft.com/office/officeart/2005/8/layout/default#1"/>
    <dgm:cxn modelId="{1214EFF0-BE0A-4086-9660-F9C2A6AC9768}" type="presParOf" srcId="{75F771D4-3882-4302-8834-BA628C6D9FCB}" destId="{778398C9-B79A-4C15-B64E-55CBE3DF14BC}" srcOrd="3" destOrd="0" presId="urn:microsoft.com/office/officeart/2005/8/layout/default#1"/>
    <dgm:cxn modelId="{CF1FC65C-3AD6-40E0-9135-765C9CE2C4C3}" type="presParOf" srcId="{75F771D4-3882-4302-8834-BA628C6D9FCB}" destId="{E06B5488-4EE0-4B75-9410-7A36368DFE2A}" srcOrd="4" destOrd="0" presId="urn:microsoft.com/office/officeart/2005/8/layout/default#1"/>
    <dgm:cxn modelId="{6EC40E6D-1130-472D-B6D6-28806862D15A}" type="presParOf" srcId="{75F771D4-3882-4302-8834-BA628C6D9FCB}" destId="{1DB8E016-BD27-445F-951E-D99E1BED43B4}" srcOrd="5" destOrd="0" presId="urn:microsoft.com/office/officeart/2005/8/layout/default#1"/>
    <dgm:cxn modelId="{1FBC0748-7FD1-4CB4-9729-0D750A83550F}" type="presParOf" srcId="{75F771D4-3882-4302-8834-BA628C6D9FCB}" destId="{EEF14012-170D-47CD-8509-608F2FBBD306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BFD1EB1-AD2E-4ECF-9E55-3E679C257CF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7450C19-770B-4DF8-AC19-9CFA6282D412}">
      <dgm:prSet phldrT="[Текст]" custT="1"/>
      <dgm:spPr/>
      <dgm:t>
        <a:bodyPr/>
        <a:lstStyle/>
        <a:p>
          <a:r>
            <a:rPr lang="ru-RU" sz="180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Исполнение бюджета города в соответствии с Бюджетным кодексом Российской Федерации обеспечивается администрацией города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4220E7-3155-465E-AD19-72C6E854CF77}" type="parTrans" cxnId="{C5F5B92D-441B-41E5-ACF5-DFF91BEF8419}">
      <dgm:prSet/>
      <dgm:spPr/>
      <dgm:t>
        <a:bodyPr/>
        <a:lstStyle/>
        <a:p>
          <a:endParaRPr lang="ru-RU"/>
        </a:p>
      </dgm:t>
    </dgm:pt>
    <dgm:pt modelId="{F0B959CB-6563-4631-B16C-883E5F1A6DE6}" type="sibTrans" cxnId="{C5F5B92D-441B-41E5-ACF5-DFF91BEF8419}">
      <dgm:prSet/>
      <dgm:spPr/>
      <dgm:t>
        <a:bodyPr/>
        <a:lstStyle/>
        <a:p>
          <a:endParaRPr lang="ru-RU"/>
        </a:p>
      </dgm:t>
    </dgm:pt>
    <dgm:pt modelId="{CE9703EC-17C8-46EC-BCE6-27C0E37B80AB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исполнения бюджета города возлагается на финансовый </a:t>
          </a:r>
          <a:r>
            <a:rPr lang="ru-RU" sz="180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 муниципального образования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6B410C-A42F-4908-9AED-F99C147A8888}" type="parTrans" cxnId="{FFFA0FB7-A1E7-4525-A539-72F03E6CC835}">
      <dgm:prSet/>
      <dgm:spPr/>
      <dgm:t>
        <a:bodyPr/>
        <a:lstStyle/>
        <a:p>
          <a:endParaRPr lang="ru-RU"/>
        </a:p>
      </dgm:t>
    </dgm:pt>
    <dgm:pt modelId="{79B7562C-D25A-4D0B-ABD9-1B6B3631AD4E}" type="sibTrans" cxnId="{FFFA0FB7-A1E7-4525-A539-72F03E6CC835}">
      <dgm:prSet/>
      <dgm:spPr/>
      <dgm:t>
        <a:bodyPr/>
        <a:lstStyle/>
        <a:p>
          <a:endParaRPr lang="ru-RU"/>
        </a:p>
      </dgm:t>
    </dgm:pt>
    <dgm:pt modelId="{406FA561-E8E9-442F-93B8-B5CB32B67C5C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Исполнение бюджета города организуется на основе сводной бюджетной росписи и кассового плана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89AAC8-3F50-45B4-BE3C-30CB2107A128}" type="parTrans" cxnId="{1413B77B-7FF4-4FA2-AB8B-6DC997B0D1CB}">
      <dgm:prSet/>
      <dgm:spPr/>
      <dgm:t>
        <a:bodyPr/>
        <a:lstStyle/>
        <a:p>
          <a:endParaRPr lang="ru-RU"/>
        </a:p>
      </dgm:t>
    </dgm:pt>
    <dgm:pt modelId="{9A89F647-FE37-4295-B7F2-44D80B5E99A3}" type="sibTrans" cxnId="{1413B77B-7FF4-4FA2-AB8B-6DC997B0D1CB}">
      <dgm:prSet/>
      <dgm:spPr/>
      <dgm:t>
        <a:bodyPr/>
        <a:lstStyle/>
        <a:p>
          <a:endParaRPr lang="ru-RU"/>
        </a:p>
      </dgm:t>
    </dgm:pt>
    <dgm:pt modelId="{2251747B-F2FC-4F4A-8448-58ECF0594A4D}">
      <dgm:prSet custT="1"/>
      <dgm:spPr/>
      <dgm:t>
        <a:bodyPr/>
        <a:lstStyle/>
        <a:p>
          <a:r>
            <a:rPr lang="ru-RU" sz="1800" smtClean="0">
              <a:latin typeface="Times New Roman" panose="02020603050405020304" pitchFamily="18" charset="0"/>
              <a:cs typeface="Times New Roman" panose="02020603050405020304" pitchFamily="18" charset="0"/>
            </a:rPr>
            <a:t>Отчет об исполнении бюджета города за первый квартал, полугодие и девять месяцев текущего финансового года утверждается в форме постановления администрации города в соответствии с БК РФ с указанием общего объема доходов, общего объема расходов, дефицита (профицита) бюджета города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DED251-9928-4CCC-A268-FB92A440F4C3}" type="parTrans" cxnId="{010FB8E8-CB02-4F55-B1FE-0518A16E1883}">
      <dgm:prSet/>
      <dgm:spPr/>
      <dgm:t>
        <a:bodyPr/>
        <a:lstStyle/>
        <a:p>
          <a:endParaRPr lang="ru-RU"/>
        </a:p>
      </dgm:t>
    </dgm:pt>
    <dgm:pt modelId="{74DA6768-02FB-44E9-91EE-02E5FDF4987A}" type="sibTrans" cxnId="{010FB8E8-CB02-4F55-B1FE-0518A16E1883}">
      <dgm:prSet/>
      <dgm:spPr/>
      <dgm:t>
        <a:bodyPr/>
        <a:lstStyle/>
        <a:p>
          <a:endParaRPr lang="ru-RU"/>
        </a:p>
      </dgm:t>
    </dgm:pt>
    <dgm:pt modelId="{E867C917-38D8-4ED3-9E4C-282429481BA4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Администрация города ежеквартально в течение двух месяцев, следующих за отчетным кварталом, представляет в Думу города отчет об исполнении бюджета города за отчетный квартал.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96BF9C-95D6-4B68-92A1-6D59216E13BE}" type="parTrans" cxnId="{975B14F2-399D-4E59-8BEE-54D7A5A023E1}">
      <dgm:prSet/>
      <dgm:spPr/>
      <dgm:t>
        <a:bodyPr/>
        <a:lstStyle/>
        <a:p>
          <a:endParaRPr lang="ru-RU"/>
        </a:p>
      </dgm:t>
    </dgm:pt>
    <dgm:pt modelId="{69FC2C63-6236-4A43-962E-12F4621DEC74}" type="sibTrans" cxnId="{975B14F2-399D-4E59-8BEE-54D7A5A023E1}">
      <dgm:prSet/>
      <dgm:spPr/>
      <dgm:t>
        <a:bodyPr/>
        <a:lstStyle/>
        <a:p>
          <a:endParaRPr lang="ru-RU"/>
        </a:p>
      </dgm:t>
    </dgm:pt>
    <dgm:pt modelId="{889E0708-75DA-4238-8A13-A7B6B3316138}">
      <dgm:prSet custT="1"/>
      <dgm:spPr/>
      <dgm:t>
        <a:bodyPr/>
        <a:lstStyle/>
        <a:p>
          <a:r>
            <a:rPr lang="ru-RU" sz="180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Проекты внесения изменений в бюджет вносятся администрацией города по мере необходимости с пояснительной запиской и принимается Думой города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D19536-E056-4B48-B23F-B98E72E79353}" type="parTrans" cxnId="{850DFBA8-19C4-4D29-97FC-02388588079F}">
      <dgm:prSet/>
      <dgm:spPr/>
      <dgm:t>
        <a:bodyPr/>
        <a:lstStyle/>
        <a:p>
          <a:endParaRPr lang="ru-RU"/>
        </a:p>
      </dgm:t>
    </dgm:pt>
    <dgm:pt modelId="{191E59C1-E2ED-496C-B75E-36E1B0844F02}" type="sibTrans" cxnId="{850DFBA8-19C4-4D29-97FC-02388588079F}">
      <dgm:prSet/>
      <dgm:spPr/>
      <dgm:t>
        <a:bodyPr/>
        <a:lstStyle/>
        <a:p>
          <a:endParaRPr lang="ru-RU"/>
        </a:p>
      </dgm:t>
    </dgm:pt>
    <dgm:pt modelId="{D369BF3A-0D0F-4AB9-8084-E30870BAB9D1}" type="pres">
      <dgm:prSet presAssocID="{CBFD1EB1-AD2E-4ECF-9E55-3E679C257CF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04F377-411A-4B92-A5E9-A0F293EF8632}" type="pres">
      <dgm:prSet presAssocID="{D7450C19-770B-4DF8-AC19-9CFA6282D412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6B1A9E-CE7C-4546-994D-61E8842D5A68}" type="pres">
      <dgm:prSet presAssocID="{F0B959CB-6563-4631-B16C-883E5F1A6DE6}" presName="spacer" presStyleCnt="0"/>
      <dgm:spPr/>
    </dgm:pt>
    <dgm:pt modelId="{AC3A934F-9D86-4911-B475-3C62B3AE4B82}" type="pres">
      <dgm:prSet presAssocID="{CE9703EC-17C8-46EC-BCE6-27C0E37B80AB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F37741-C53C-42E8-8BBF-BCADE0E274A8}" type="pres">
      <dgm:prSet presAssocID="{79B7562C-D25A-4D0B-ABD9-1B6B3631AD4E}" presName="spacer" presStyleCnt="0"/>
      <dgm:spPr/>
    </dgm:pt>
    <dgm:pt modelId="{AC240048-3F9F-4115-8E2A-13E3ECEDD39F}" type="pres">
      <dgm:prSet presAssocID="{406FA561-E8E9-442F-93B8-B5CB32B67C5C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0CFC6E-8366-4F95-8477-9A2F65656BFC}" type="pres">
      <dgm:prSet presAssocID="{9A89F647-FE37-4295-B7F2-44D80B5E99A3}" presName="spacer" presStyleCnt="0"/>
      <dgm:spPr/>
    </dgm:pt>
    <dgm:pt modelId="{AFC473B6-9937-4677-B735-4357757F076D}" type="pres">
      <dgm:prSet presAssocID="{2251747B-F2FC-4F4A-8448-58ECF0594A4D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63F77F-02B9-41C4-9A82-C157776A526D}" type="pres">
      <dgm:prSet presAssocID="{74DA6768-02FB-44E9-91EE-02E5FDF4987A}" presName="spacer" presStyleCnt="0"/>
      <dgm:spPr/>
    </dgm:pt>
    <dgm:pt modelId="{2CDB352C-57E9-4B34-B7C6-184DEF13F74B}" type="pres">
      <dgm:prSet presAssocID="{E867C917-38D8-4ED3-9E4C-282429481BA4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90CA91-71FA-467F-B912-1C1C2B4B7A1E}" type="pres">
      <dgm:prSet presAssocID="{69FC2C63-6236-4A43-962E-12F4621DEC74}" presName="spacer" presStyleCnt="0"/>
      <dgm:spPr/>
    </dgm:pt>
    <dgm:pt modelId="{F4C7358A-B401-49C8-B0D2-2EB7A52EAC2A}" type="pres">
      <dgm:prSet presAssocID="{889E0708-75DA-4238-8A13-A7B6B3316138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0FB8E8-CB02-4F55-B1FE-0518A16E1883}" srcId="{CBFD1EB1-AD2E-4ECF-9E55-3E679C257CF4}" destId="{2251747B-F2FC-4F4A-8448-58ECF0594A4D}" srcOrd="3" destOrd="0" parTransId="{D5DED251-9928-4CCC-A268-FB92A440F4C3}" sibTransId="{74DA6768-02FB-44E9-91EE-02E5FDF4987A}"/>
    <dgm:cxn modelId="{975B14F2-399D-4E59-8BEE-54D7A5A023E1}" srcId="{CBFD1EB1-AD2E-4ECF-9E55-3E679C257CF4}" destId="{E867C917-38D8-4ED3-9E4C-282429481BA4}" srcOrd="4" destOrd="0" parTransId="{9096BF9C-95D6-4B68-92A1-6D59216E13BE}" sibTransId="{69FC2C63-6236-4A43-962E-12F4621DEC74}"/>
    <dgm:cxn modelId="{6B478011-BB8C-4B04-B17A-78BB6597D20C}" type="presOf" srcId="{D7450C19-770B-4DF8-AC19-9CFA6282D412}" destId="{5604F377-411A-4B92-A5E9-A0F293EF8632}" srcOrd="0" destOrd="0" presId="urn:microsoft.com/office/officeart/2005/8/layout/vList2"/>
    <dgm:cxn modelId="{EA6AF637-08EE-470A-96C7-10FF3BF383D6}" type="presOf" srcId="{CBFD1EB1-AD2E-4ECF-9E55-3E679C257CF4}" destId="{D369BF3A-0D0F-4AB9-8084-E30870BAB9D1}" srcOrd="0" destOrd="0" presId="urn:microsoft.com/office/officeart/2005/8/layout/vList2"/>
    <dgm:cxn modelId="{21DD266C-8E4C-486E-BFDC-DD1AE2A8C718}" type="presOf" srcId="{406FA561-E8E9-442F-93B8-B5CB32B67C5C}" destId="{AC240048-3F9F-4115-8E2A-13E3ECEDD39F}" srcOrd="0" destOrd="0" presId="urn:microsoft.com/office/officeart/2005/8/layout/vList2"/>
    <dgm:cxn modelId="{869C1EDD-59BD-438C-BE6D-43E5175C5978}" type="presOf" srcId="{889E0708-75DA-4238-8A13-A7B6B3316138}" destId="{F4C7358A-B401-49C8-B0D2-2EB7A52EAC2A}" srcOrd="0" destOrd="0" presId="urn:microsoft.com/office/officeart/2005/8/layout/vList2"/>
    <dgm:cxn modelId="{FFFA0FB7-A1E7-4525-A539-72F03E6CC835}" srcId="{CBFD1EB1-AD2E-4ECF-9E55-3E679C257CF4}" destId="{CE9703EC-17C8-46EC-BCE6-27C0E37B80AB}" srcOrd="1" destOrd="0" parTransId="{1F6B410C-A42F-4908-9AED-F99C147A8888}" sibTransId="{79B7562C-D25A-4D0B-ABD9-1B6B3631AD4E}"/>
    <dgm:cxn modelId="{BE8BB912-53E8-496F-89A2-13DF3442754D}" type="presOf" srcId="{2251747B-F2FC-4F4A-8448-58ECF0594A4D}" destId="{AFC473B6-9937-4677-B735-4357757F076D}" srcOrd="0" destOrd="0" presId="urn:microsoft.com/office/officeart/2005/8/layout/vList2"/>
    <dgm:cxn modelId="{1413B77B-7FF4-4FA2-AB8B-6DC997B0D1CB}" srcId="{CBFD1EB1-AD2E-4ECF-9E55-3E679C257CF4}" destId="{406FA561-E8E9-442F-93B8-B5CB32B67C5C}" srcOrd="2" destOrd="0" parTransId="{1E89AAC8-3F50-45B4-BE3C-30CB2107A128}" sibTransId="{9A89F647-FE37-4295-B7F2-44D80B5E99A3}"/>
    <dgm:cxn modelId="{A06432B5-7205-4E46-8A62-A90C8EEB156A}" type="presOf" srcId="{E867C917-38D8-4ED3-9E4C-282429481BA4}" destId="{2CDB352C-57E9-4B34-B7C6-184DEF13F74B}" srcOrd="0" destOrd="0" presId="urn:microsoft.com/office/officeart/2005/8/layout/vList2"/>
    <dgm:cxn modelId="{C5F5B92D-441B-41E5-ACF5-DFF91BEF8419}" srcId="{CBFD1EB1-AD2E-4ECF-9E55-3E679C257CF4}" destId="{D7450C19-770B-4DF8-AC19-9CFA6282D412}" srcOrd="0" destOrd="0" parTransId="{194220E7-3155-465E-AD19-72C6E854CF77}" sibTransId="{F0B959CB-6563-4631-B16C-883E5F1A6DE6}"/>
    <dgm:cxn modelId="{850DFBA8-19C4-4D29-97FC-02388588079F}" srcId="{CBFD1EB1-AD2E-4ECF-9E55-3E679C257CF4}" destId="{889E0708-75DA-4238-8A13-A7B6B3316138}" srcOrd="5" destOrd="0" parTransId="{6CD19536-E056-4B48-B23F-B98E72E79353}" sibTransId="{191E59C1-E2ED-496C-B75E-36E1B0844F02}"/>
    <dgm:cxn modelId="{758D9BD0-D67E-4C44-8EA4-15D9D21EE3E4}" type="presOf" srcId="{CE9703EC-17C8-46EC-BCE6-27C0E37B80AB}" destId="{AC3A934F-9D86-4911-B475-3C62B3AE4B82}" srcOrd="0" destOrd="0" presId="urn:microsoft.com/office/officeart/2005/8/layout/vList2"/>
    <dgm:cxn modelId="{E5AA9419-75EB-4BC4-9343-474E8132B0F9}" type="presParOf" srcId="{D369BF3A-0D0F-4AB9-8084-E30870BAB9D1}" destId="{5604F377-411A-4B92-A5E9-A0F293EF8632}" srcOrd="0" destOrd="0" presId="urn:microsoft.com/office/officeart/2005/8/layout/vList2"/>
    <dgm:cxn modelId="{FF54AAAD-0D00-440C-B509-589F6DCE563B}" type="presParOf" srcId="{D369BF3A-0D0F-4AB9-8084-E30870BAB9D1}" destId="{446B1A9E-CE7C-4546-994D-61E8842D5A68}" srcOrd="1" destOrd="0" presId="urn:microsoft.com/office/officeart/2005/8/layout/vList2"/>
    <dgm:cxn modelId="{C25FFEA1-23B6-45CD-8D15-9F9BB7E2ADC7}" type="presParOf" srcId="{D369BF3A-0D0F-4AB9-8084-E30870BAB9D1}" destId="{AC3A934F-9D86-4911-B475-3C62B3AE4B82}" srcOrd="2" destOrd="0" presId="urn:microsoft.com/office/officeart/2005/8/layout/vList2"/>
    <dgm:cxn modelId="{07AF92DE-9AE6-4DA1-BEA1-8E800C56247A}" type="presParOf" srcId="{D369BF3A-0D0F-4AB9-8084-E30870BAB9D1}" destId="{51F37741-C53C-42E8-8BBF-BCADE0E274A8}" srcOrd="3" destOrd="0" presId="urn:microsoft.com/office/officeart/2005/8/layout/vList2"/>
    <dgm:cxn modelId="{B7DDFDB9-BCCF-4A8B-9A87-8E60A2D31103}" type="presParOf" srcId="{D369BF3A-0D0F-4AB9-8084-E30870BAB9D1}" destId="{AC240048-3F9F-4115-8E2A-13E3ECEDD39F}" srcOrd="4" destOrd="0" presId="urn:microsoft.com/office/officeart/2005/8/layout/vList2"/>
    <dgm:cxn modelId="{0CBD8A0C-4913-400D-9D9A-F505F808CA56}" type="presParOf" srcId="{D369BF3A-0D0F-4AB9-8084-E30870BAB9D1}" destId="{C40CFC6E-8366-4F95-8477-9A2F65656BFC}" srcOrd="5" destOrd="0" presId="urn:microsoft.com/office/officeart/2005/8/layout/vList2"/>
    <dgm:cxn modelId="{6DB32568-7AE4-47D3-8AA9-50713625EF39}" type="presParOf" srcId="{D369BF3A-0D0F-4AB9-8084-E30870BAB9D1}" destId="{AFC473B6-9937-4677-B735-4357757F076D}" srcOrd="6" destOrd="0" presId="urn:microsoft.com/office/officeart/2005/8/layout/vList2"/>
    <dgm:cxn modelId="{A2BD8E1C-0055-4000-AB0C-366AAAD9613A}" type="presParOf" srcId="{D369BF3A-0D0F-4AB9-8084-E30870BAB9D1}" destId="{0B63F77F-02B9-41C4-9A82-C157776A526D}" srcOrd="7" destOrd="0" presId="urn:microsoft.com/office/officeart/2005/8/layout/vList2"/>
    <dgm:cxn modelId="{8207AE6B-C7AE-41B7-B187-1FFCCA8455BD}" type="presParOf" srcId="{D369BF3A-0D0F-4AB9-8084-E30870BAB9D1}" destId="{2CDB352C-57E9-4B34-B7C6-184DEF13F74B}" srcOrd="8" destOrd="0" presId="urn:microsoft.com/office/officeart/2005/8/layout/vList2"/>
    <dgm:cxn modelId="{8CD354C0-DA15-42BE-A481-FC777B106302}" type="presParOf" srcId="{D369BF3A-0D0F-4AB9-8084-E30870BAB9D1}" destId="{1490CA91-71FA-467F-B912-1C1C2B4B7A1E}" srcOrd="9" destOrd="0" presId="urn:microsoft.com/office/officeart/2005/8/layout/vList2"/>
    <dgm:cxn modelId="{FCEF94D5-0625-456A-B0CC-A0C3E53447C3}" type="presParOf" srcId="{D369BF3A-0D0F-4AB9-8084-E30870BAB9D1}" destId="{F4C7358A-B401-49C8-B0D2-2EB7A52EAC2A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BFD1EB1-AD2E-4ECF-9E55-3E679C257CF4}" type="doc">
      <dgm:prSet loTypeId="urn:microsoft.com/office/officeart/2005/8/layout/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4A64D07-5A26-4C01-8A70-ABF9B6EF2913}">
      <dgm:prSet custT="1"/>
      <dgm:spPr/>
      <dgm:t>
        <a:bodyPr/>
        <a:lstStyle/>
        <a:p>
          <a:r>
            <a:rPr 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1) о необходимости проведения проверочных мероприятий по отдельным вопросам, путем включения соответствующих мероприятий в план работы Думы города Покачи;</a:t>
          </a:r>
        </a:p>
      </dgm:t>
    </dgm:pt>
    <dgm:pt modelId="{319BAD25-D4BE-41F1-A4DE-F85D01145A12}" type="parTrans" cxnId="{521735A2-1056-434A-9C3D-40A581C5E705}">
      <dgm:prSet/>
      <dgm:spPr/>
      <dgm:t>
        <a:bodyPr/>
        <a:lstStyle/>
        <a:p>
          <a:endParaRPr lang="ru-RU"/>
        </a:p>
      </dgm:t>
    </dgm:pt>
    <dgm:pt modelId="{7BFAD99E-BAE8-4F86-8E00-E2F4DD5B9D14}" type="sibTrans" cxnId="{521735A2-1056-434A-9C3D-40A581C5E705}">
      <dgm:prSet/>
      <dgm:spPr/>
      <dgm:t>
        <a:bodyPr/>
        <a:lstStyle/>
        <a:p>
          <a:endParaRPr lang="ru-RU"/>
        </a:p>
      </dgm:t>
    </dgm:pt>
    <dgm:pt modelId="{63B05937-0606-4780-9B35-E689F8E65336}">
      <dgm:prSet custT="1"/>
      <dgm:spPr/>
      <dgm:t>
        <a:bodyPr/>
        <a:lstStyle/>
        <a:p>
          <a:r>
            <a:rPr 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2) о необходимости проведения проверочных мероприятий по отдельным вопросам путем включения соответствующих мероприятий в план работы контрольно-счетной палаты города Покачи;</a:t>
          </a:r>
        </a:p>
      </dgm:t>
    </dgm:pt>
    <dgm:pt modelId="{5A872A8C-5D84-4898-8329-6BC2D02D2A36}" type="parTrans" cxnId="{B62CF2DB-4EE1-4732-85A4-24D6864E4C1F}">
      <dgm:prSet/>
      <dgm:spPr/>
      <dgm:t>
        <a:bodyPr/>
        <a:lstStyle/>
        <a:p>
          <a:endParaRPr lang="ru-RU"/>
        </a:p>
      </dgm:t>
    </dgm:pt>
    <dgm:pt modelId="{3CDC636F-AFB9-4593-BD0C-A6CD186F586B}" type="sibTrans" cxnId="{B62CF2DB-4EE1-4732-85A4-24D6864E4C1F}">
      <dgm:prSet/>
      <dgm:spPr/>
      <dgm:t>
        <a:bodyPr/>
        <a:lstStyle/>
        <a:p>
          <a:endParaRPr lang="ru-RU"/>
        </a:p>
      </dgm:t>
    </dgm:pt>
    <dgm:pt modelId="{84429BE6-F6B0-400A-A73E-02040D053908}">
      <dgm:prSet custT="1"/>
      <dgm:spPr/>
      <dgm:t>
        <a:bodyPr/>
        <a:lstStyle/>
        <a:p>
          <a:r>
            <a:rPr lang="ru-RU" sz="1800" b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3) о направлении депутатского запроса соответствующим лицам по поводу отдельных вопросов, возникших при рассмотрении отчета об исполнении бюджета города Покачи;</a:t>
          </a:r>
          <a:endParaRPr lang="ru-RU" sz="1800" b="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08FD6E-9A0A-4F68-AA6E-5D937704D56D}" type="parTrans" cxnId="{EF89B79D-5B14-47FE-B238-A008AB74BBF4}">
      <dgm:prSet/>
      <dgm:spPr/>
      <dgm:t>
        <a:bodyPr/>
        <a:lstStyle/>
        <a:p>
          <a:endParaRPr lang="ru-RU"/>
        </a:p>
      </dgm:t>
    </dgm:pt>
    <dgm:pt modelId="{F4716A7A-A669-44A7-919F-781DBC3C5278}" type="sibTrans" cxnId="{EF89B79D-5B14-47FE-B238-A008AB74BBF4}">
      <dgm:prSet/>
      <dgm:spPr/>
      <dgm:t>
        <a:bodyPr/>
        <a:lstStyle/>
        <a:p>
          <a:endParaRPr lang="ru-RU"/>
        </a:p>
      </dgm:t>
    </dgm:pt>
    <dgm:pt modelId="{BE642F9E-A40E-4956-B8AC-02A8C8069051}">
      <dgm:prSet custT="1"/>
      <dgm:spPr/>
      <dgm:t>
        <a:bodyPr/>
        <a:lstStyle/>
        <a:p>
          <a:r>
            <a:rPr 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4) о принятии отчета об исполнении бюджета города Покачи к сведению.</a:t>
          </a:r>
        </a:p>
      </dgm:t>
    </dgm:pt>
    <dgm:pt modelId="{98A2DB9B-ACD6-4D00-96BF-76C99A762519}" type="parTrans" cxnId="{482B3440-7721-4AC0-A00E-82360DB80FD3}">
      <dgm:prSet/>
      <dgm:spPr/>
      <dgm:t>
        <a:bodyPr/>
        <a:lstStyle/>
        <a:p>
          <a:endParaRPr lang="ru-RU"/>
        </a:p>
      </dgm:t>
    </dgm:pt>
    <dgm:pt modelId="{C7F9A543-61FA-4E3F-AD0A-543998137218}" type="sibTrans" cxnId="{482B3440-7721-4AC0-A00E-82360DB80FD3}">
      <dgm:prSet/>
      <dgm:spPr/>
      <dgm:t>
        <a:bodyPr/>
        <a:lstStyle/>
        <a:p>
          <a:endParaRPr lang="ru-RU"/>
        </a:p>
      </dgm:t>
    </dgm:pt>
    <dgm:pt modelId="{569D7E7A-9457-4110-BAFF-E4F3ACD79F78}" type="pres">
      <dgm:prSet presAssocID="{CBFD1EB1-AD2E-4ECF-9E55-3E679C257CF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1C6CC9-E359-48C9-B56C-D50C2042D0B2}" type="pres">
      <dgm:prSet presAssocID="{04A64D07-5A26-4C01-8A70-ABF9B6EF2913}" presName="parentLin" presStyleCnt="0"/>
      <dgm:spPr/>
    </dgm:pt>
    <dgm:pt modelId="{37B49C31-A06E-4F2C-9E22-A06FD50F3985}" type="pres">
      <dgm:prSet presAssocID="{04A64D07-5A26-4C01-8A70-ABF9B6EF2913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6F00A0C0-9939-45C2-B88D-E0940982699B}" type="pres">
      <dgm:prSet presAssocID="{04A64D07-5A26-4C01-8A70-ABF9B6EF2913}" presName="parentText" presStyleLbl="node1" presStyleIdx="0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C4CE57-F0B0-4F43-BE2D-7B9767AE05AB}" type="pres">
      <dgm:prSet presAssocID="{04A64D07-5A26-4C01-8A70-ABF9B6EF2913}" presName="negativeSpace" presStyleCnt="0"/>
      <dgm:spPr/>
    </dgm:pt>
    <dgm:pt modelId="{75F850DD-F122-440F-9E69-18CE896C7E34}" type="pres">
      <dgm:prSet presAssocID="{04A64D07-5A26-4C01-8A70-ABF9B6EF2913}" presName="childText" presStyleLbl="conFgAcc1" presStyleIdx="0" presStyleCnt="4">
        <dgm:presLayoutVars>
          <dgm:bulletEnabled val="1"/>
        </dgm:presLayoutVars>
      </dgm:prSet>
      <dgm:spPr/>
    </dgm:pt>
    <dgm:pt modelId="{36CC1D97-B53B-4EA3-B772-E31020831556}" type="pres">
      <dgm:prSet presAssocID="{7BFAD99E-BAE8-4F86-8E00-E2F4DD5B9D14}" presName="spaceBetweenRectangles" presStyleCnt="0"/>
      <dgm:spPr/>
    </dgm:pt>
    <dgm:pt modelId="{A692306F-6AD9-4BF8-8441-BEF6A7A59A8F}" type="pres">
      <dgm:prSet presAssocID="{63B05937-0606-4780-9B35-E689F8E65336}" presName="parentLin" presStyleCnt="0"/>
      <dgm:spPr/>
    </dgm:pt>
    <dgm:pt modelId="{83E55637-9FFE-42C7-A44A-93D50522E28A}" type="pres">
      <dgm:prSet presAssocID="{63B05937-0606-4780-9B35-E689F8E65336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1D402957-43C0-4B7D-B099-C12D04FA2535}" type="pres">
      <dgm:prSet presAssocID="{63B05937-0606-4780-9B35-E689F8E65336}" presName="parentText" presStyleLbl="node1" presStyleIdx="1" presStyleCnt="4" custScaleX="14183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A55097-4FFA-417C-97DF-91553D338D3D}" type="pres">
      <dgm:prSet presAssocID="{63B05937-0606-4780-9B35-E689F8E65336}" presName="negativeSpace" presStyleCnt="0"/>
      <dgm:spPr/>
    </dgm:pt>
    <dgm:pt modelId="{B90B34CB-BE66-4362-84BC-5B922C73D05F}" type="pres">
      <dgm:prSet presAssocID="{63B05937-0606-4780-9B35-E689F8E65336}" presName="childText" presStyleLbl="conFgAcc1" presStyleIdx="1" presStyleCnt="4">
        <dgm:presLayoutVars>
          <dgm:bulletEnabled val="1"/>
        </dgm:presLayoutVars>
      </dgm:prSet>
      <dgm:spPr/>
    </dgm:pt>
    <dgm:pt modelId="{F6F52E7F-CE45-4367-85F3-62253E2923E0}" type="pres">
      <dgm:prSet presAssocID="{3CDC636F-AFB9-4593-BD0C-A6CD186F586B}" presName="spaceBetweenRectangles" presStyleCnt="0"/>
      <dgm:spPr/>
    </dgm:pt>
    <dgm:pt modelId="{29676B19-67AC-4C4E-B596-89FE447811D0}" type="pres">
      <dgm:prSet presAssocID="{84429BE6-F6B0-400A-A73E-02040D053908}" presName="parentLin" presStyleCnt="0"/>
      <dgm:spPr/>
    </dgm:pt>
    <dgm:pt modelId="{DD1F002F-7065-42A6-B0EE-C95513A3CAB4}" type="pres">
      <dgm:prSet presAssocID="{84429BE6-F6B0-400A-A73E-02040D053908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5B693E9F-8C8F-4E8A-BBFC-F080EB1F7D05}" type="pres">
      <dgm:prSet presAssocID="{84429BE6-F6B0-400A-A73E-02040D053908}" presName="parentText" presStyleLbl="node1" presStyleIdx="2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A6FE5E-7CD6-4260-A87E-B207B289D3B1}" type="pres">
      <dgm:prSet presAssocID="{84429BE6-F6B0-400A-A73E-02040D053908}" presName="negativeSpace" presStyleCnt="0"/>
      <dgm:spPr/>
    </dgm:pt>
    <dgm:pt modelId="{573145C0-5DA3-4277-9219-D3BBC2A7D26F}" type="pres">
      <dgm:prSet presAssocID="{84429BE6-F6B0-400A-A73E-02040D053908}" presName="childText" presStyleLbl="conFgAcc1" presStyleIdx="2" presStyleCnt="4">
        <dgm:presLayoutVars>
          <dgm:bulletEnabled val="1"/>
        </dgm:presLayoutVars>
      </dgm:prSet>
      <dgm:spPr/>
    </dgm:pt>
    <dgm:pt modelId="{4A8175AD-1541-417C-AB86-F3C43392EC8D}" type="pres">
      <dgm:prSet presAssocID="{F4716A7A-A669-44A7-919F-781DBC3C5278}" presName="spaceBetweenRectangles" presStyleCnt="0"/>
      <dgm:spPr/>
    </dgm:pt>
    <dgm:pt modelId="{7463B9C8-2A0B-45F7-8D50-6D85CC816902}" type="pres">
      <dgm:prSet presAssocID="{BE642F9E-A40E-4956-B8AC-02A8C8069051}" presName="parentLin" presStyleCnt="0"/>
      <dgm:spPr/>
    </dgm:pt>
    <dgm:pt modelId="{45E62B19-A711-44A9-A5E9-E1EBD6BF3FFB}" type="pres">
      <dgm:prSet presAssocID="{BE642F9E-A40E-4956-B8AC-02A8C8069051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681D8573-FBC2-4FEC-BF85-1B9208203AB5}" type="pres">
      <dgm:prSet presAssocID="{BE642F9E-A40E-4956-B8AC-02A8C8069051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FDFA5E-A7A2-4ED5-AB7F-1A3B3345D449}" type="pres">
      <dgm:prSet presAssocID="{BE642F9E-A40E-4956-B8AC-02A8C8069051}" presName="negativeSpace" presStyleCnt="0"/>
      <dgm:spPr/>
    </dgm:pt>
    <dgm:pt modelId="{1F0E5EE3-8556-4D28-AC3C-9CA8E6B6472F}" type="pres">
      <dgm:prSet presAssocID="{BE642F9E-A40E-4956-B8AC-02A8C806905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67A4F2B3-C687-4485-B6AE-C86F0ECB1AD0}" type="presOf" srcId="{CBFD1EB1-AD2E-4ECF-9E55-3E679C257CF4}" destId="{569D7E7A-9457-4110-BAFF-E4F3ACD79F78}" srcOrd="0" destOrd="0" presId="urn:microsoft.com/office/officeart/2005/8/layout/list1"/>
    <dgm:cxn modelId="{EA21F858-7544-48A2-B956-5E1E055C67D4}" type="presOf" srcId="{84429BE6-F6B0-400A-A73E-02040D053908}" destId="{DD1F002F-7065-42A6-B0EE-C95513A3CAB4}" srcOrd="0" destOrd="0" presId="urn:microsoft.com/office/officeart/2005/8/layout/list1"/>
    <dgm:cxn modelId="{194E9DA2-F058-4906-9417-6CF4BB2C1A40}" type="presOf" srcId="{63B05937-0606-4780-9B35-E689F8E65336}" destId="{1D402957-43C0-4B7D-B099-C12D04FA2535}" srcOrd="1" destOrd="0" presId="urn:microsoft.com/office/officeart/2005/8/layout/list1"/>
    <dgm:cxn modelId="{B62CF2DB-4EE1-4732-85A4-24D6864E4C1F}" srcId="{CBFD1EB1-AD2E-4ECF-9E55-3E679C257CF4}" destId="{63B05937-0606-4780-9B35-E689F8E65336}" srcOrd="1" destOrd="0" parTransId="{5A872A8C-5D84-4898-8329-6BC2D02D2A36}" sibTransId="{3CDC636F-AFB9-4593-BD0C-A6CD186F586B}"/>
    <dgm:cxn modelId="{521735A2-1056-434A-9C3D-40A581C5E705}" srcId="{CBFD1EB1-AD2E-4ECF-9E55-3E679C257CF4}" destId="{04A64D07-5A26-4C01-8A70-ABF9B6EF2913}" srcOrd="0" destOrd="0" parTransId="{319BAD25-D4BE-41F1-A4DE-F85D01145A12}" sibTransId="{7BFAD99E-BAE8-4F86-8E00-E2F4DD5B9D14}"/>
    <dgm:cxn modelId="{A0B39230-4B9C-4696-857B-31118283CDD6}" type="presOf" srcId="{04A64D07-5A26-4C01-8A70-ABF9B6EF2913}" destId="{37B49C31-A06E-4F2C-9E22-A06FD50F3985}" srcOrd="0" destOrd="0" presId="urn:microsoft.com/office/officeart/2005/8/layout/list1"/>
    <dgm:cxn modelId="{080CEE74-04CA-4AC3-85F2-3E8AF2A0CECC}" type="presOf" srcId="{BE642F9E-A40E-4956-B8AC-02A8C8069051}" destId="{45E62B19-A711-44A9-A5E9-E1EBD6BF3FFB}" srcOrd="0" destOrd="0" presId="urn:microsoft.com/office/officeart/2005/8/layout/list1"/>
    <dgm:cxn modelId="{776EB570-4690-425F-862C-8963974C1226}" type="presOf" srcId="{BE642F9E-A40E-4956-B8AC-02A8C8069051}" destId="{681D8573-FBC2-4FEC-BF85-1B9208203AB5}" srcOrd="1" destOrd="0" presId="urn:microsoft.com/office/officeart/2005/8/layout/list1"/>
    <dgm:cxn modelId="{A8934C16-18D4-4F65-BEDE-8A9C6826DD81}" type="presOf" srcId="{63B05937-0606-4780-9B35-E689F8E65336}" destId="{83E55637-9FFE-42C7-A44A-93D50522E28A}" srcOrd="0" destOrd="0" presId="urn:microsoft.com/office/officeart/2005/8/layout/list1"/>
    <dgm:cxn modelId="{EF89B79D-5B14-47FE-B238-A008AB74BBF4}" srcId="{CBFD1EB1-AD2E-4ECF-9E55-3E679C257CF4}" destId="{84429BE6-F6B0-400A-A73E-02040D053908}" srcOrd="2" destOrd="0" parTransId="{DB08FD6E-9A0A-4F68-AA6E-5D937704D56D}" sibTransId="{F4716A7A-A669-44A7-919F-781DBC3C5278}"/>
    <dgm:cxn modelId="{CCACEF18-9E7E-4C25-A143-0B2F0D96F638}" type="presOf" srcId="{84429BE6-F6B0-400A-A73E-02040D053908}" destId="{5B693E9F-8C8F-4E8A-BBFC-F080EB1F7D05}" srcOrd="1" destOrd="0" presId="urn:microsoft.com/office/officeart/2005/8/layout/list1"/>
    <dgm:cxn modelId="{15A7DA31-5BE2-44EA-800F-56BD8122C42F}" type="presOf" srcId="{04A64D07-5A26-4C01-8A70-ABF9B6EF2913}" destId="{6F00A0C0-9939-45C2-B88D-E0940982699B}" srcOrd="1" destOrd="0" presId="urn:microsoft.com/office/officeart/2005/8/layout/list1"/>
    <dgm:cxn modelId="{482B3440-7721-4AC0-A00E-82360DB80FD3}" srcId="{CBFD1EB1-AD2E-4ECF-9E55-3E679C257CF4}" destId="{BE642F9E-A40E-4956-B8AC-02A8C8069051}" srcOrd="3" destOrd="0" parTransId="{98A2DB9B-ACD6-4D00-96BF-76C99A762519}" sibTransId="{C7F9A543-61FA-4E3F-AD0A-543998137218}"/>
    <dgm:cxn modelId="{E072FC29-4BB7-4BFE-96AD-CDCB437E74C5}" type="presParOf" srcId="{569D7E7A-9457-4110-BAFF-E4F3ACD79F78}" destId="{B21C6CC9-E359-48C9-B56C-D50C2042D0B2}" srcOrd="0" destOrd="0" presId="urn:microsoft.com/office/officeart/2005/8/layout/list1"/>
    <dgm:cxn modelId="{19CDB0F7-DE87-4E73-833C-6EE2956F4F54}" type="presParOf" srcId="{B21C6CC9-E359-48C9-B56C-D50C2042D0B2}" destId="{37B49C31-A06E-4F2C-9E22-A06FD50F3985}" srcOrd="0" destOrd="0" presId="urn:microsoft.com/office/officeart/2005/8/layout/list1"/>
    <dgm:cxn modelId="{AE48A34A-5A70-4F27-BB4C-8052A604E0FB}" type="presParOf" srcId="{B21C6CC9-E359-48C9-B56C-D50C2042D0B2}" destId="{6F00A0C0-9939-45C2-B88D-E0940982699B}" srcOrd="1" destOrd="0" presId="urn:microsoft.com/office/officeart/2005/8/layout/list1"/>
    <dgm:cxn modelId="{F4041F09-0AE4-4B5C-ABFC-293F4915CE9B}" type="presParOf" srcId="{569D7E7A-9457-4110-BAFF-E4F3ACD79F78}" destId="{72C4CE57-F0B0-4F43-BE2D-7B9767AE05AB}" srcOrd="1" destOrd="0" presId="urn:microsoft.com/office/officeart/2005/8/layout/list1"/>
    <dgm:cxn modelId="{3E1308B1-5B17-4E89-AB8F-1B1CAFB09A9E}" type="presParOf" srcId="{569D7E7A-9457-4110-BAFF-E4F3ACD79F78}" destId="{75F850DD-F122-440F-9E69-18CE896C7E34}" srcOrd="2" destOrd="0" presId="urn:microsoft.com/office/officeart/2005/8/layout/list1"/>
    <dgm:cxn modelId="{CDB348C5-B85E-4A21-980A-FB2F2077E3A9}" type="presParOf" srcId="{569D7E7A-9457-4110-BAFF-E4F3ACD79F78}" destId="{36CC1D97-B53B-4EA3-B772-E31020831556}" srcOrd="3" destOrd="0" presId="urn:microsoft.com/office/officeart/2005/8/layout/list1"/>
    <dgm:cxn modelId="{1870190B-352E-4BC9-842F-08A4F3B9F389}" type="presParOf" srcId="{569D7E7A-9457-4110-BAFF-E4F3ACD79F78}" destId="{A692306F-6AD9-4BF8-8441-BEF6A7A59A8F}" srcOrd="4" destOrd="0" presId="urn:microsoft.com/office/officeart/2005/8/layout/list1"/>
    <dgm:cxn modelId="{E5D10410-9355-4D14-9DBD-DBF7D8EE63EE}" type="presParOf" srcId="{A692306F-6AD9-4BF8-8441-BEF6A7A59A8F}" destId="{83E55637-9FFE-42C7-A44A-93D50522E28A}" srcOrd="0" destOrd="0" presId="urn:microsoft.com/office/officeart/2005/8/layout/list1"/>
    <dgm:cxn modelId="{9F887A5F-DEF7-4BEC-BBED-98A5809875B9}" type="presParOf" srcId="{A692306F-6AD9-4BF8-8441-BEF6A7A59A8F}" destId="{1D402957-43C0-4B7D-B099-C12D04FA2535}" srcOrd="1" destOrd="0" presId="urn:microsoft.com/office/officeart/2005/8/layout/list1"/>
    <dgm:cxn modelId="{3995C4BF-7DFB-4E21-B3C2-62AF58798277}" type="presParOf" srcId="{569D7E7A-9457-4110-BAFF-E4F3ACD79F78}" destId="{74A55097-4FFA-417C-97DF-91553D338D3D}" srcOrd="5" destOrd="0" presId="urn:microsoft.com/office/officeart/2005/8/layout/list1"/>
    <dgm:cxn modelId="{F9867D4E-777B-4093-8F6F-9E281A6EB3F7}" type="presParOf" srcId="{569D7E7A-9457-4110-BAFF-E4F3ACD79F78}" destId="{B90B34CB-BE66-4362-84BC-5B922C73D05F}" srcOrd="6" destOrd="0" presId="urn:microsoft.com/office/officeart/2005/8/layout/list1"/>
    <dgm:cxn modelId="{2AF6017B-462C-445D-BBB7-BFDA553999A6}" type="presParOf" srcId="{569D7E7A-9457-4110-BAFF-E4F3ACD79F78}" destId="{F6F52E7F-CE45-4367-85F3-62253E2923E0}" srcOrd="7" destOrd="0" presId="urn:microsoft.com/office/officeart/2005/8/layout/list1"/>
    <dgm:cxn modelId="{0B3462CD-2BAF-428B-B98C-EDAEF0062FD9}" type="presParOf" srcId="{569D7E7A-9457-4110-BAFF-E4F3ACD79F78}" destId="{29676B19-67AC-4C4E-B596-89FE447811D0}" srcOrd="8" destOrd="0" presId="urn:microsoft.com/office/officeart/2005/8/layout/list1"/>
    <dgm:cxn modelId="{ECFED154-37E7-4AFD-8134-71B75D39D630}" type="presParOf" srcId="{29676B19-67AC-4C4E-B596-89FE447811D0}" destId="{DD1F002F-7065-42A6-B0EE-C95513A3CAB4}" srcOrd="0" destOrd="0" presId="urn:microsoft.com/office/officeart/2005/8/layout/list1"/>
    <dgm:cxn modelId="{FE4F2608-2BD6-467E-8D7D-5C2249906206}" type="presParOf" srcId="{29676B19-67AC-4C4E-B596-89FE447811D0}" destId="{5B693E9F-8C8F-4E8A-BBFC-F080EB1F7D05}" srcOrd="1" destOrd="0" presId="urn:microsoft.com/office/officeart/2005/8/layout/list1"/>
    <dgm:cxn modelId="{4A45CA55-48D4-404A-97AD-A370C0AFF583}" type="presParOf" srcId="{569D7E7A-9457-4110-BAFF-E4F3ACD79F78}" destId="{D0A6FE5E-7CD6-4260-A87E-B207B289D3B1}" srcOrd="9" destOrd="0" presId="urn:microsoft.com/office/officeart/2005/8/layout/list1"/>
    <dgm:cxn modelId="{37E7BABF-FC71-4BFA-A0F9-3069DA28359A}" type="presParOf" srcId="{569D7E7A-9457-4110-BAFF-E4F3ACD79F78}" destId="{573145C0-5DA3-4277-9219-D3BBC2A7D26F}" srcOrd="10" destOrd="0" presId="urn:microsoft.com/office/officeart/2005/8/layout/list1"/>
    <dgm:cxn modelId="{F21030A4-2E77-4667-9BA4-A20DAFC235E8}" type="presParOf" srcId="{569D7E7A-9457-4110-BAFF-E4F3ACD79F78}" destId="{4A8175AD-1541-417C-AB86-F3C43392EC8D}" srcOrd="11" destOrd="0" presId="urn:microsoft.com/office/officeart/2005/8/layout/list1"/>
    <dgm:cxn modelId="{E0E1F4FA-34C2-4D40-A58C-6280F144F975}" type="presParOf" srcId="{569D7E7A-9457-4110-BAFF-E4F3ACD79F78}" destId="{7463B9C8-2A0B-45F7-8D50-6D85CC816902}" srcOrd="12" destOrd="0" presId="urn:microsoft.com/office/officeart/2005/8/layout/list1"/>
    <dgm:cxn modelId="{EFD0A27B-3992-45A7-A8C6-6AA4638E8427}" type="presParOf" srcId="{7463B9C8-2A0B-45F7-8D50-6D85CC816902}" destId="{45E62B19-A711-44A9-A5E9-E1EBD6BF3FFB}" srcOrd="0" destOrd="0" presId="urn:microsoft.com/office/officeart/2005/8/layout/list1"/>
    <dgm:cxn modelId="{8CC4F8A9-5A23-49DB-947B-45A280BDD13E}" type="presParOf" srcId="{7463B9C8-2A0B-45F7-8D50-6D85CC816902}" destId="{681D8573-FBC2-4FEC-BF85-1B9208203AB5}" srcOrd="1" destOrd="0" presId="urn:microsoft.com/office/officeart/2005/8/layout/list1"/>
    <dgm:cxn modelId="{DAA92E88-2F9F-444D-B5B6-88001690443F}" type="presParOf" srcId="{569D7E7A-9457-4110-BAFF-E4F3ACD79F78}" destId="{EBFDFA5E-A7A2-4ED5-AB7F-1A3B3345D449}" srcOrd="13" destOrd="0" presId="urn:microsoft.com/office/officeart/2005/8/layout/list1"/>
    <dgm:cxn modelId="{ED96B96F-C2DD-4894-9E9D-56A0495C1C5D}" type="presParOf" srcId="{569D7E7A-9457-4110-BAFF-E4F3ACD79F78}" destId="{1F0E5EE3-8556-4D28-AC3C-9CA8E6B6472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1D9C932-102B-47F4-9BBE-1882056F6789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F09A959-BA7F-4688-8120-21DE28C045A1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 позднее 1 апреля направляется в контрольно-счетную палату для внешней проверки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3B03A3-D219-4A67-AC61-E12BCF7C14E6}" type="parTrans" cxnId="{78583D9B-0AA9-4C1A-A5FD-968D590FA03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48C7AE9-989F-482E-96A3-6AC8694B7F50}" type="sibTrans" cxnId="{78583D9B-0AA9-4C1A-A5FD-968D590FA03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8492A9B-8A3C-4B89-87A2-D6B0AF172BCC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 позднее 1 мая направляется в Думу города </a:t>
          </a:r>
          <a:r>
            <a:rPr lang="ru-RU" sz="24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Покачи</a:t>
          </a:r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Проект решения об утверждении отчета об исполнении бюджета 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72C66B-2EAA-4146-A570-3D7C0D2ABEE7}" type="parTrans" cxnId="{9FCF51E8-9911-41CC-A6F1-26735A733101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6DEEE86-EAEC-4249-A624-0D23871EAC53}" type="sibTrans" cxnId="{9FCF51E8-9911-41CC-A6F1-26735A733101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7DCFF6B-4EC6-4240-9128-481882A27070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Утверждается в течении 30 дней со дня предоставления документов и материалов, результатов внешней проверки и публичных слушаний 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1201B3-FDAD-4A91-A653-5DCE7D5F6FAB}" type="parTrans" cxnId="{A84E691A-3799-4E2E-A5C7-D3A5173762E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2433EAE-5DCF-4199-96CE-1E1806F4E0CA}" type="sibTrans" cxnId="{A84E691A-3799-4E2E-A5C7-D3A5173762E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41624B4-4C7F-4BE6-B15C-F8791A568757}" type="pres">
      <dgm:prSet presAssocID="{E1D9C932-102B-47F4-9BBE-1882056F678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40B196-58F2-45A4-9F9B-A3211B49C1F5}" type="pres">
      <dgm:prSet presAssocID="{E1D9C932-102B-47F4-9BBE-1882056F6789}" presName="dummyMaxCanvas" presStyleCnt="0">
        <dgm:presLayoutVars/>
      </dgm:prSet>
      <dgm:spPr/>
    </dgm:pt>
    <dgm:pt modelId="{9DCC7D2E-FC8A-4A8D-A973-0570F89BCD50}" type="pres">
      <dgm:prSet presAssocID="{E1D9C932-102B-47F4-9BBE-1882056F6789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615D64-3B29-4F68-A5D1-4E08BA261ECB}" type="pres">
      <dgm:prSet presAssocID="{E1D9C932-102B-47F4-9BBE-1882056F6789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70BED1-98A9-4094-8FFF-3C116A013C79}" type="pres">
      <dgm:prSet presAssocID="{E1D9C932-102B-47F4-9BBE-1882056F6789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6CDDB5-BD9C-4002-8151-20DAAA62EE30}" type="pres">
      <dgm:prSet presAssocID="{E1D9C932-102B-47F4-9BBE-1882056F6789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0F1274-2E5F-4D9D-9A6C-A9031FC597EB}" type="pres">
      <dgm:prSet presAssocID="{E1D9C932-102B-47F4-9BBE-1882056F6789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D7F18D-3D8F-43F2-8F48-6D698E1F26F5}" type="pres">
      <dgm:prSet presAssocID="{E1D9C932-102B-47F4-9BBE-1882056F6789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19DBD6-6A32-4011-A0A4-FD2914579582}" type="pres">
      <dgm:prSet presAssocID="{E1D9C932-102B-47F4-9BBE-1882056F6789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305EB9-2B2C-4CAC-915E-B905C2A02723}" type="pres">
      <dgm:prSet presAssocID="{E1D9C932-102B-47F4-9BBE-1882056F6789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CF51E8-9911-41CC-A6F1-26735A733101}" srcId="{E1D9C932-102B-47F4-9BBE-1882056F6789}" destId="{A8492A9B-8A3C-4B89-87A2-D6B0AF172BCC}" srcOrd="1" destOrd="0" parTransId="{E772C66B-2EAA-4146-A570-3D7C0D2ABEE7}" sibTransId="{46DEEE86-EAEC-4249-A624-0D23871EAC53}"/>
    <dgm:cxn modelId="{B2599AF0-89CF-445B-AE64-99AC9CD2D324}" type="presOf" srcId="{9F09A959-BA7F-4688-8120-21DE28C045A1}" destId="{9DCC7D2E-FC8A-4A8D-A973-0570F89BCD50}" srcOrd="0" destOrd="0" presId="urn:microsoft.com/office/officeart/2005/8/layout/vProcess5"/>
    <dgm:cxn modelId="{9F76AF00-C8AC-447F-9298-294919D8D2F7}" type="presOf" srcId="{E1D9C932-102B-47F4-9BBE-1882056F6789}" destId="{841624B4-4C7F-4BE6-B15C-F8791A568757}" srcOrd="0" destOrd="0" presId="urn:microsoft.com/office/officeart/2005/8/layout/vProcess5"/>
    <dgm:cxn modelId="{10723DD8-F07A-4260-B4C8-0340AD18A349}" type="presOf" srcId="{548C7AE9-989F-482E-96A3-6AC8694B7F50}" destId="{AA6CDDB5-BD9C-4002-8151-20DAAA62EE30}" srcOrd="0" destOrd="0" presId="urn:microsoft.com/office/officeart/2005/8/layout/vProcess5"/>
    <dgm:cxn modelId="{6A1E0831-5331-47EA-949D-3EE93229981C}" type="presOf" srcId="{46DEEE86-EAEC-4249-A624-0D23871EAC53}" destId="{300F1274-2E5F-4D9D-9A6C-A9031FC597EB}" srcOrd="0" destOrd="0" presId="urn:microsoft.com/office/officeart/2005/8/layout/vProcess5"/>
    <dgm:cxn modelId="{23DAB8CB-99A5-4CE5-9EDE-01FB97DD0551}" type="presOf" srcId="{A8492A9B-8A3C-4B89-87A2-D6B0AF172BCC}" destId="{D7615D64-3B29-4F68-A5D1-4E08BA261ECB}" srcOrd="0" destOrd="0" presId="urn:microsoft.com/office/officeart/2005/8/layout/vProcess5"/>
    <dgm:cxn modelId="{1383759F-0EB9-4625-968B-C48B096E4F2D}" type="presOf" srcId="{B7DCFF6B-4EC6-4240-9128-481882A27070}" destId="{AD305EB9-2B2C-4CAC-915E-B905C2A02723}" srcOrd="1" destOrd="0" presId="urn:microsoft.com/office/officeart/2005/8/layout/vProcess5"/>
    <dgm:cxn modelId="{78583D9B-0AA9-4C1A-A5FD-968D590FA030}" srcId="{E1D9C932-102B-47F4-9BBE-1882056F6789}" destId="{9F09A959-BA7F-4688-8120-21DE28C045A1}" srcOrd="0" destOrd="0" parTransId="{3E3B03A3-D219-4A67-AC61-E12BCF7C14E6}" sibTransId="{548C7AE9-989F-482E-96A3-6AC8694B7F50}"/>
    <dgm:cxn modelId="{2D4D75B7-3D5C-4697-BF99-F937D2F0F29E}" type="presOf" srcId="{B7DCFF6B-4EC6-4240-9128-481882A27070}" destId="{9670BED1-98A9-4094-8FFF-3C116A013C79}" srcOrd="0" destOrd="0" presId="urn:microsoft.com/office/officeart/2005/8/layout/vProcess5"/>
    <dgm:cxn modelId="{A84E691A-3799-4E2E-A5C7-D3A5173762E0}" srcId="{E1D9C932-102B-47F4-9BBE-1882056F6789}" destId="{B7DCFF6B-4EC6-4240-9128-481882A27070}" srcOrd="2" destOrd="0" parTransId="{391201B3-FDAD-4A91-A653-5DCE7D5F6FAB}" sibTransId="{82433EAE-5DCF-4199-96CE-1E1806F4E0CA}"/>
    <dgm:cxn modelId="{23E9F042-F946-4E7C-94DD-F934602379AD}" type="presOf" srcId="{A8492A9B-8A3C-4B89-87A2-D6B0AF172BCC}" destId="{3419DBD6-6A32-4011-A0A4-FD2914579582}" srcOrd="1" destOrd="0" presId="urn:microsoft.com/office/officeart/2005/8/layout/vProcess5"/>
    <dgm:cxn modelId="{016C0867-5A25-46A3-ADA7-ED72B7D1716A}" type="presOf" srcId="{9F09A959-BA7F-4688-8120-21DE28C045A1}" destId="{19D7F18D-3D8F-43F2-8F48-6D698E1F26F5}" srcOrd="1" destOrd="0" presId="urn:microsoft.com/office/officeart/2005/8/layout/vProcess5"/>
    <dgm:cxn modelId="{7ADC4141-CAB9-44DA-8235-D75D5A15CFCC}" type="presParOf" srcId="{841624B4-4C7F-4BE6-B15C-F8791A568757}" destId="{1B40B196-58F2-45A4-9F9B-A3211B49C1F5}" srcOrd="0" destOrd="0" presId="urn:microsoft.com/office/officeart/2005/8/layout/vProcess5"/>
    <dgm:cxn modelId="{16519309-6467-4F59-97FD-7E2F8FDF7157}" type="presParOf" srcId="{841624B4-4C7F-4BE6-B15C-F8791A568757}" destId="{9DCC7D2E-FC8A-4A8D-A973-0570F89BCD50}" srcOrd="1" destOrd="0" presId="urn:microsoft.com/office/officeart/2005/8/layout/vProcess5"/>
    <dgm:cxn modelId="{E136728C-3880-4683-89A8-D5C01C501E62}" type="presParOf" srcId="{841624B4-4C7F-4BE6-B15C-F8791A568757}" destId="{D7615D64-3B29-4F68-A5D1-4E08BA261ECB}" srcOrd="2" destOrd="0" presId="urn:microsoft.com/office/officeart/2005/8/layout/vProcess5"/>
    <dgm:cxn modelId="{3364D2BB-DF55-4D9A-8671-23EA4E71F3CA}" type="presParOf" srcId="{841624B4-4C7F-4BE6-B15C-F8791A568757}" destId="{9670BED1-98A9-4094-8FFF-3C116A013C79}" srcOrd="3" destOrd="0" presId="urn:microsoft.com/office/officeart/2005/8/layout/vProcess5"/>
    <dgm:cxn modelId="{981486C8-CAC3-4247-B7F6-E1DC91C4D35E}" type="presParOf" srcId="{841624B4-4C7F-4BE6-B15C-F8791A568757}" destId="{AA6CDDB5-BD9C-4002-8151-20DAAA62EE30}" srcOrd="4" destOrd="0" presId="urn:microsoft.com/office/officeart/2005/8/layout/vProcess5"/>
    <dgm:cxn modelId="{B9BDEBF4-40B2-406C-B6AF-DF718F96B0A2}" type="presParOf" srcId="{841624B4-4C7F-4BE6-B15C-F8791A568757}" destId="{300F1274-2E5F-4D9D-9A6C-A9031FC597EB}" srcOrd="5" destOrd="0" presId="urn:microsoft.com/office/officeart/2005/8/layout/vProcess5"/>
    <dgm:cxn modelId="{ED2A4308-325B-4CE3-8767-5C69F91135D0}" type="presParOf" srcId="{841624B4-4C7F-4BE6-B15C-F8791A568757}" destId="{19D7F18D-3D8F-43F2-8F48-6D698E1F26F5}" srcOrd="6" destOrd="0" presId="urn:microsoft.com/office/officeart/2005/8/layout/vProcess5"/>
    <dgm:cxn modelId="{2FE00AF1-0468-443C-9FCE-3FCB8B9E0CD4}" type="presParOf" srcId="{841624B4-4C7F-4BE6-B15C-F8791A568757}" destId="{3419DBD6-6A32-4011-A0A4-FD2914579582}" srcOrd="7" destOrd="0" presId="urn:microsoft.com/office/officeart/2005/8/layout/vProcess5"/>
    <dgm:cxn modelId="{8B24C181-89A8-4126-BB9D-D35F16F1BE10}" type="presParOf" srcId="{841624B4-4C7F-4BE6-B15C-F8791A568757}" destId="{AD305EB9-2B2C-4CAC-915E-B905C2A0272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8CE6FD-2E87-4E47-BB67-707BF867A532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F4C688A-92BF-491C-AEEC-7339F1D838D5}">
      <dgm:prSet/>
      <dgm:spPr/>
      <dgm:t>
        <a:bodyPr/>
        <a:lstStyle/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глава муниципального образования</a:t>
          </a:r>
        </a:p>
      </dgm:t>
    </dgm:pt>
    <dgm:pt modelId="{A3FC3E0B-2134-47C2-A979-679DCC891A45}" type="parTrans" cxnId="{D2484A53-0D78-4666-AEBA-AA5B62E99948}">
      <dgm:prSet/>
      <dgm:spPr/>
      <dgm:t>
        <a:bodyPr/>
        <a:lstStyle/>
        <a:p>
          <a:endParaRPr lang="ru-RU"/>
        </a:p>
      </dgm:t>
    </dgm:pt>
    <dgm:pt modelId="{A2D694F6-5B02-4A03-B3AF-1C34611902F7}" type="sibTrans" cxnId="{D2484A53-0D78-4666-AEBA-AA5B62E99948}">
      <dgm:prSet/>
      <dgm:spPr/>
      <dgm:t>
        <a:bodyPr/>
        <a:lstStyle/>
        <a:p>
          <a:endParaRPr lang="ru-RU"/>
        </a:p>
      </dgm:t>
    </dgm:pt>
    <dgm:pt modelId="{A846EC78-D384-4723-BB5A-70AF80FDCC5C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представительный орган местного самоуправления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CE308E-06DD-4B37-8128-0568921DE561}" type="parTrans" cxnId="{1647EC69-0196-4819-8B5E-256C0200C72F}">
      <dgm:prSet/>
      <dgm:spPr/>
      <dgm:t>
        <a:bodyPr/>
        <a:lstStyle/>
        <a:p>
          <a:endParaRPr lang="ru-RU"/>
        </a:p>
      </dgm:t>
    </dgm:pt>
    <dgm:pt modelId="{B62883EC-CD77-482D-A08B-93774386F035}" type="sibTrans" cxnId="{1647EC69-0196-4819-8B5E-256C0200C72F}">
      <dgm:prSet/>
      <dgm:spPr/>
      <dgm:t>
        <a:bodyPr/>
        <a:lstStyle/>
        <a:p>
          <a:endParaRPr lang="ru-RU"/>
        </a:p>
      </dgm:t>
    </dgm:pt>
    <dgm:pt modelId="{7634FE49-E23C-4C56-9227-8E9D96C33B97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исполнительно-распорядительный орган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34BFE0-186E-44EF-9F63-54103AB102F2}" type="parTrans" cxnId="{0455BAFD-ED10-4C0A-88BD-D547918F7EEB}">
      <dgm:prSet/>
      <dgm:spPr/>
      <dgm:t>
        <a:bodyPr/>
        <a:lstStyle/>
        <a:p>
          <a:endParaRPr lang="ru-RU"/>
        </a:p>
      </dgm:t>
    </dgm:pt>
    <dgm:pt modelId="{7FC66203-F8CC-4B0E-ADB8-3B28EDA1BE60}" type="sibTrans" cxnId="{0455BAFD-ED10-4C0A-88BD-D547918F7EEB}">
      <dgm:prSet/>
      <dgm:spPr/>
      <dgm:t>
        <a:bodyPr/>
        <a:lstStyle/>
        <a:p>
          <a:endParaRPr lang="ru-RU"/>
        </a:p>
      </dgm:t>
    </dgm:pt>
    <dgm:pt modelId="{AC1EFDAD-8382-49D9-B68F-622ABD30C95F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органы муниципального финансового контроля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761C41-E37B-4F5B-9F89-4DFF0AD3A480}" type="parTrans" cxnId="{78B3FB9F-DF91-4518-A5A3-013C236ED89F}">
      <dgm:prSet/>
      <dgm:spPr/>
      <dgm:t>
        <a:bodyPr/>
        <a:lstStyle/>
        <a:p>
          <a:endParaRPr lang="ru-RU"/>
        </a:p>
      </dgm:t>
    </dgm:pt>
    <dgm:pt modelId="{59320E88-C1F6-452F-BAB9-27E6CB24D91B}" type="sibTrans" cxnId="{78B3FB9F-DF91-4518-A5A3-013C236ED89F}">
      <dgm:prSet/>
      <dgm:spPr/>
      <dgm:t>
        <a:bodyPr/>
        <a:lstStyle/>
        <a:p>
          <a:endParaRPr lang="ru-RU"/>
        </a:p>
      </dgm:t>
    </dgm:pt>
    <dgm:pt modelId="{AEBC4286-31C2-4A19-AF93-3B8DD7D4775D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главные администраторы бюджетных средств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DCC1CE-2473-475B-9358-FA124D97BA86}" type="parTrans" cxnId="{3CEBB6ED-03D0-4E86-9607-477C6EF35775}">
      <dgm:prSet/>
      <dgm:spPr/>
      <dgm:t>
        <a:bodyPr/>
        <a:lstStyle/>
        <a:p>
          <a:endParaRPr lang="ru-RU"/>
        </a:p>
      </dgm:t>
    </dgm:pt>
    <dgm:pt modelId="{D62273CF-7A22-46E6-AE51-E866FFF9A090}" type="sibTrans" cxnId="{3CEBB6ED-03D0-4E86-9607-477C6EF35775}">
      <dgm:prSet/>
      <dgm:spPr/>
      <dgm:t>
        <a:bodyPr/>
        <a:lstStyle/>
        <a:p>
          <a:endParaRPr lang="ru-RU"/>
        </a:p>
      </dgm:t>
    </dgm:pt>
    <dgm:pt modelId="{45F0CF6A-C3B6-4C35-96D5-F7C52DA02348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получатели бюджетных средств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578279-4FBB-4CFB-8D4C-F57ED5D3DBA6}" type="parTrans" cxnId="{0342F7BD-56D0-408F-99F4-718714AC3C2C}">
      <dgm:prSet/>
      <dgm:spPr/>
      <dgm:t>
        <a:bodyPr/>
        <a:lstStyle/>
        <a:p>
          <a:endParaRPr lang="ru-RU"/>
        </a:p>
      </dgm:t>
    </dgm:pt>
    <dgm:pt modelId="{9065466D-1A6A-4430-B8C6-6159253F7A6E}" type="sibTrans" cxnId="{0342F7BD-56D0-408F-99F4-718714AC3C2C}">
      <dgm:prSet/>
      <dgm:spPr/>
      <dgm:t>
        <a:bodyPr/>
        <a:lstStyle/>
        <a:p>
          <a:endParaRPr lang="ru-RU"/>
        </a:p>
      </dgm:t>
    </dgm:pt>
    <dgm:pt modelId="{9277D61C-E9B4-4A03-9B05-E26389DA3F51}">
      <dgm:prSet/>
      <dgm:spPr/>
      <dgm:t>
        <a:bodyPr/>
        <a:lstStyle/>
        <a:p>
          <a:endParaRPr lang="ru-RU"/>
        </a:p>
      </dgm:t>
    </dgm:pt>
    <dgm:pt modelId="{6137A444-0FD8-43E2-9B30-38BF3FD15010}" type="parTrans" cxnId="{F32D3792-D7AC-4934-BF46-719EB59EBF95}">
      <dgm:prSet/>
      <dgm:spPr/>
      <dgm:t>
        <a:bodyPr/>
        <a:lstStyle/>
        <a:p>
          <a:endParaRPr lang="ru-RU"/>
        </a:p>
      </dgm:t>
    </dgm:pt>
    <dgm:pt modelId="{3D00872F-EE13-428E-B7ED-8D3F10F0F790}" type="sibTrans" cxnId="{F32D3792-D7AC-4934-BF46-719EB59EBF95}">
      <dgm:prSet/>
      <dgm:spPr/>
      <dgm:t>
        <a:bodyPr/>
        <a:lstStyle/>
        <a:p>
          <a:endParaRPr lang="ru-RU"/>
        </a:p>
      </dgm:t>
    </dgm:pt>
    <dgm:pt modelId="{4C2B77C5-AF03-4B72-8550-822DE30F6821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финансовый орган муниципального образования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645E17-2E0C-48E8-BA46-70425032862E}" type="parTrans" cxnId="{27A5F0CE-74F1-462E-9389-210533D0DF80}">
      <dgm:prSet/>
      <dgm:spPr/>
      <dgm:t>
        <a:bodyPr/>
        <a:lstStyle/>
        <a:p>
          <a:endParaRPr lang="ru-RU"/>
        </a:p>
      </dgm:t>
    </dgm:pt>
    <dgm:pt modelId="{B2E43638-EDB8-419C-B7B0-30AB37FB3608}" type="sibTrans" cxnId="{27A5F0CE-74F1-462E-9389-210533D0DF80}">
      <dgm:prSet/>
      <dgm:spPr/>
      <dgm:t>
        <a:bodyPr/>
        <a:lstStyle/>
        <a:p>
          <a:endParaRPr lang="ru-RU"/>
        </a:p>
      </dgm:t>
    </dgm:pt>
    <dgm:pt modelId="{E2CFAE24-1395-475A-8435-2C456A0484B3}" type="pres">
      <dgm:prSet presAssocID="{B78CE6FD-2E87-4E47-BB67-707BF867A53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DD58ADD3-86EF-456D-B509-F64CB84CF668}" type="pres">
      <dgm:prSet presAssocID="{B78CE6FD-2E87-4E47-BB67-707BF867A532}" presName="Name1" presStyleCnt="0"/>
      <dgm:spPr/>
      <dgm:t>
        <a:bodyPr/>
        <a:lstStyle/>
        <a:p>
          <a:endParaRPr lang="ru-RU"/>
        </a:p>
      </dgm:t>
    </dgm:pt>
    <dgm:pt modelId="{D3F66B44-A3AA-4F15-8FD9-2A3A0378391F}" type="pres">
      <dgm:prSet presAssocID="{B78CE6FD-2E87-4E47-BB67-707BF867A532}" presName="cycle" presStyleCnt="0"/>
      <dgm:spPr/>
      <dgm:t>
        <a:bodyPr/>
        <a:lstStyle/>
        <a:p>
          <a:endParaRPr lang="ru-RU"/>
        </a:p>
      </dgm:t>
    </dgm:pt>
    <dgm:pt modelId="{90F38DE2-9F99-4054-A26D-CC3E01C820CF}" type="pres">
      <dgm:prSet presAssocID="{B78CE6FD-2E87-4E47-BB67-707BF867A532}" presName="srcNode" presStyleLbl="node1" presStyleIdx="0" presStyleCnt="7"/>
      <dgm:spPr/>
      <dgm:t>
        <a:bodyPr/>
        <a:lstStyle/>
        <a:p>
          <a:endParaRPr lang="ru-RU"/>
        </a:p>
      </dgm:t>
    </dgm:pt>
    <dgm:pt modelId="{2D2CF0AC-CFD1-4434-BCB8-A95207C8723F}" type="pres">
      <dgm:prSet presAssocID="{B78CE6FD-2E87-4E47-BB67-707BF867A532}" presName="conn" presStyleLbl="parChTrans1D2" presStyleIdx="0" presStyleCnt="1"/>
      <dgm:spPr/>
      <dgm:t>
        <a:bodyPr/>
        <a:lstStyle/>
        <a:p>
          <a:endParaRPr lang="ru-RU"/>
        </a:p>
      </dgm:t>
    </dgm:pt>
    <dgm:pt modelId="{7EFFEE17-EFE6-4FCA-9D24-D29E563767D5}" type="pres">
      <dgm:prSet presAssocID="{B78CE6FD-2E87-4E47-BB67-707BF867A532}" presName="extraNode" presStyleLbl="node1" presStyleIdx="0" presStyleCnt="7"/>
      <dgm:spPr/>
      <dgm:t>
        <a:bodyPr/>
        <a:lstStyle/>
        <a:p>
          <a:endParaRPr lang="ru-RU"/>
        </a:p>
      </dgm:t>
    </dgm:pt>
    <dgm:pt modelId="{7328F7AA-97EF-41E7-82C7-15CE41EBB834}" type="pres">
      <dgm:prSet presAssocID="{B78CE6FD-2E87-4E47-BB67-707BF867A532}" presName="dstNode" presStyleLbl="node1" presStyleIdx="0" presStyleCnt="7"/>
      <dgm:spPr/>
      <dgm:t>
        <a:bodyPr/>
        <a:lstStyle/>
        <a:p>
          <a:endParaRPr lang="ru-RU"/>
        </a:p>
      </dgm:t>
    </dgm:pt>
    <dgm:pt modelId="{D7F8A05F-CD0D-4A5F-89FB-A4EB5FD54DCB}" type="pres">
      <dgm:prSet presAssocID="{3F4C688A-92BF-491C-AEEC-7339F1D838D5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14046A-BD15-4430-B56E-BD916D5E5B70}" type="pres">
      <dgm:prSet presAssocID="{3F4C688A-92BF-491C-AEEC-7339F1D838D5}" presName="accent_1" presStyleCnt="0"/>
      <dgm:spPr/>
      <dgm:t>
        <a:bodyPr/>
        <a:lstStyle/>
        <a:p>
          <a:endParaRPr lang="ru-RU"/>
        </a:p>
      </dgm:t>
    </dgm:pt>
    <dgm:pt modelId="{1F44997A-8241-4877-89BE-F494E1B81091}" type="pres">
      <dgm:prSet presAssocID="{3F4C688A-92BF-491C-AEEC-7339F1D838D5}" presName="accentRepeatNode" presStyleLbl="solidFgAcc1" presStyleIdx="0" presStyleCnt="7"/>
      <dgm:spPr/>
      <dgm:t>
        <a:bodyPr/>
        <a:lstStyle/>
        <a:p>
          <a:endParaRPr lang="ru-RU"/>
        </a:p>
      </dgm:t>
    </dgm:pt>
    <dgm:pt modelId="{D8934E89-6650-4768-9D74-26C4B308B41C}" type="pres">
      <dgm:prSet presAssocID="{A846EC78-D384-4723-BB5A-70AF80FDCC5C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8F8FC8-E7F9-4F05-820C-E028256C84B9}" type="pres">
      <dgm:prSet presAssocID="{A846EC78-D384-4723-BB5A-70AF80FDCC5C}" presName="accent_2" presStyleCnt="0"/>
      <dgm:spPr/>
      <dgm:t>
        <a:bodyPr/>
        <a:lstStyle/>
        <a:p>
          <a:endParaRPr lang="ru-RU"/>
        </a:p>
      </dgm:t>
    </dgm:pt>
    <dgm:pt modelId="{0A8C8898-6DAA-4BD5-B051-9245B20FE050}" type="pres">
      <dgm:prSet presAssocID="{A846EC78-D384-4723-BB5A-70AF80FDCC5C}" presName="accentRepeatNode" presStyleLbl="solidFgAcc1" presStyleIdx="1" presStyleCnt="7"/>
      <dgm:spPr/>
      <dgm:t>
        <a:bodyPr/>
        <a:lstStyle/>
        <a:p>
          <a:endParaRPr lang="ru-RU"/>
        </a:p>
      </dgm:t>
    </dgm:pt>
    <dgm:pt modelId="{A987DC6B-CA89-468F-A3DE-6C002FD3393F}" type="pres">
      <dgm:prSet presAssocID="{7634FE49-E23C-4C56-9227-8E9D96C33B97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F4AC7F-8D0A-4ABA-A9BA-08D1C894EE98}" type="pres">
      <dgm:prSet presAssocID="{7634FE49-E23C-4C56-9227-8E9D96C33B97}" presName="accent_3" presStyleCnt="0"/>
      <dgm:spPr/>
      <dgm:t>
        <a:bodyPr/>
        <a:lstStyle/>
        <a:p>
          <a:endParaRPr lang="ru-RU"/>
        </a:p>
      </dgm:t>
    </dgm:pt>
    <dgm:pt modelId="{2C275E9B-AC44-4111-A442-8B0188ED2490}" type="pres">
      <dgm:prSet presAssocID="{7634FE49-E23C-4C56-9227-8E9D96C33B97}" presName="accentRepeatNode" presStyleLbl="solidFgAcc1" presStyleIdx="2" presStyleCnt="7"/>
      <dgm:spPr/>
      <dgm:t>
        <a:bodyPr/>
        <a:lstStyle/>
        <a:p>
          <a:endParaRPr lang="ru-RU"/>
        </a:p>
      </dgm:t>
    </dgm:pt>
    <dgm:pt modelId="{3E24DE46-FC88-41BC-BF30-E8FDEBD3E6B1}" type="pres">
      <dgm:prSet presAssocID="{4C2B77C5-AF03-4B72-8550-822DE30F6821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A23743-E772-456A-A2D3-9214AB781327}" type="pres">
      <dgm:prSet presAssocID="{4C2B77C5-AF03-4B72-8550-822DE30F6821}" presName="accent_4" presStyleCnt="0"/>
      <dgm:spPr/>
    </dgm:pt>
    <dgm:pt modelId="{E49332FE-4C1A-48FF-BDEB-4402CDA15F2C}" type="pres">
      <dgm:prSet presAssocID="{4C2B77C5-AF03-4B72-8550-822DE30F6821}" presName="accentRepeatNode" presStyleLbl="solidFgAcc1" presStyleIdx="3" presStyleCnt="7"/>
      <dgm:spPr/>
    </dgm:pt>
    <dgm:pt modelId="{F4071F6F-056C-4BBC-880D-A3BBC65FE019}" type="pres">
      <dgm:prSet presAssocID="{AC1EFDAD-8382-49D9-B68F-622ABD30C95F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28B2A6-01E3-4FF7-B424-039888D2A4F4}" type="pres">
      <dgm:prSet presAssocID="{AC1EFDAD-8382-49D9-B68F-622ABD30C95F}" presName="accent_5" presStyleCnt="0"/>
      <dgm:spPr/>
    </dgm:pt>
    <dgm:pt modelId="{9E05381C-F71D-41F7-9219-092788A3C493}" type="pres">
      <dgm:prSet presAssocID="{AC1EFDAD-8382-49D9-B68F-622ABD30C95F}" presName="accentRepeatNode" presStyleLbl="solidFgAcc1" presStyleIdx="4" presStyleCnt="7"/>
      <dgm:spPr/>
      <dgm:t>
        <a:bodyPr/>
        <a:lstStyle/>
        <a:p>
          <a:endParaRPr lang="ru-RU"/>
        </a:p>
      </dgm:t>
    </dgm:pt>
    <dgm:pt modelId="{6DBCFC0E-147D-46C2-9785-614798CDF0DB}" type="pres">
      <dgm:prSet presAssocID="{AEBC4286-31C2-4A19-AF93-3B8DD7D4775D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9C11F7-A58A-42F5-B9A4-B07B761FAD67}" type="pres">
      <dgm:prSet presAssocID="{AEBC4286-31C2-4A19-AF93-3B8DD7D4775D}" presName="accent_6" presStyleCnt="0"/>
      <dgm:spPr/>
    </dgm:pt>
    <dgm:pt modelId="{DFAFEE5E-B536-4369-906F-350460F4FD99}" type="pres">
      <dgm:prSet presAssocID="{AEBC4286-31C2-4A19-AF93-3B8DD7D4775D}" presName="accentRepeatNode" presStyleLbl="solidFgAcc1" presStyleIdx="5" presStyleCnt="7"/>
      <dgm:spPr/>
      <dgm:t>
        <a:bodyPr/>
        <a:lstStyle/>
        <a:p>
          <a:endParaRPr lang="ru-RU"/>
        </a:p>
      </dgm:t>
    </dgm:pt>
    <dgm:pt modelId="{FCF13AF7-7B3A-4470-875F-DBBE9BEF8E77}" type="pres">
      <dgm:prSet presAssocID="{45F0CF6A-C3B6-4C35-96D5-F7C52DA02348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B46E14-FE71-4CF1-89D4-645EC80EC8C6}" type="pres">
      <dgm:prSet presAssocID="{45F0CF6A-C3B6-4C35-96D5-F7C52DA02348}" presName="accent_7" presStyleCnt="0"/>
      <dgm:spPr/>
    </dgm:pt>
    <dgm:pt modelId="{D43A705F-DAA6-48AC-8B41-1026ED194D0A}" type="pres">
      <dgm:prSet presAssocID="{45F0CF6A-C3B6-4C35-96D5-F7C52DA02348}" presName="accentRepeatNode" presStyleLbl="solidFgAcc1" presStyleIdx="6" presStyleCnt="7"/>
      <dgm:spPr/>
      <dgm:t>
        <a:bodyPr/>
        <a:lstStyle/>
        <a:p>
          <a:endParaRPr lang="ru-RU"/>
        </a:p>
      </dgm:t>
    </dgm:pt>
  </dgm:ptLst>
  <dgm:cxnLst>
    <dgm:cxn modelId="{0DFE2F56-AC9B-4462-9112-A40046D3A409}" type="presOf" srcId="{7634FE49-E23C-4C56-9227-8E9D96C33B97}" destId="{A987DC6B-CA89-468F-A3DE-6C002FD3393F}" srcOrd="0" destOrd="0" presId="urn:microsoft.com/office/officeart/2008/layout/VerticalCurvedList"/>
    <dgm:cxn modelId="{0455BAFD-ED10-4C0A-88BD-D547918F7EEB}" srcId="{B78CE6FD-2E87-4E47-BB67-707BF867A532}" destId="{7634FE49-E23C-4C56-9227-8E9D96C33B97}" srcOrd="2" destOrd="0" parTransId="{9634BFE0-186E-44EF-9F63-54103AB102F2}" sibTransId="{7FC66203-F8CC-4B0E-ADB8-3B28EDA1BE60}"/>
    <dgm:cxn modelId="{27A5F0CE-74F1-462E-9389-210533D0DF80}" srcId="{B78CE6FD-2E87-4E47-BB67-707BF867A532}" destId="{4C2B77C5-AF03-4B72-8550-822DE30F6821}" srcOrd="3" destOrd="0" parTransId="{E7645E17-2E0C-48E8-BA46-70425032862E}" sibTransId="{B2E43638-EDB8-419C-B7B0-30AB37FB3608}"/>
    <dgm:cxn modelId="{1647EC69-0196-4819-8B5E-256C0200C72F}" srcId="{B78CE6FD-2E87-4E47-BB67-707BF867A532}" destId="{A846EC78-D384-4723-BB5A-70AF80FDCC5C}" srcOrd="1" destOrd="0" parTransId="{7BCE308E-06DD-4B37-8128-0568921DE561}" sibTransId="{B62883EC-CD77-482D-A08B-93774386F035}"/>
    <dgm:cxn modelId="{65B3954F-A69D-460F-BD88-6A4E02CF9F9C}" type="presOf" srcId="{B78CE6FD-2E87-4E47-BB67-707BF867A532}" destId="{E2CFAE24-1395-475A-8435-2C456A0484B3}" srcOrd="0" destOrd="0" presId="urn:microsoft.com/office/officeart/2008/layout/VerticalCurvedList"/>
    <dgm:cxn modelId="{3AF3A1A4-D3A0-4A48-9968-09D02686CD72}" type="presOf" srcId="{AC1EFDAD-8382-49D9-B68F-622ABD30C95F}" destId="{F4071F6F-056C-4BBC-880D-A3BBC65FE019}" srcOrd="0" destOrd="0" presId="urn:microsoft.com/office/officeart/2008/layout/VerticalCurvedList"/>
    <dgm:cxn modelId="{0935C7A8-1735-4C67-9AC5-503BAE929BA7}" type="presOf" srcId="{4C2B77C5-AF03-4B72-8550-822DE30F6821}" destId="{3E24DE46-FC88-41BC-BF30-E8FDEBD3E6B1}" srcOrd="0" destOrd="0" presId="urn:microsoft.com/office/officeart/2008/layout/VerticalCurvedList"/>
    <dgm:cxn modelId="{0342F7BD-56D0-408F-99F4-718714AC3C2C}" srcId="{B78CE6FD-2E87-4E47-BB67-707BF867A532}" destId="{45F0CF6A-C3B6-4C35-96D5-F7C52DA02348}" srcOrd="6" destOrd="0" parTransId="{6E578279-4FBB-4CFB-8D4C-F57ED5D3DBA6}" sibTransId="{9065466D-1A6A-4430-B8C6-6159253F7A6E}"/>
    <dgm:cxn modelId="{3CEBB6ED-03D0-4E86-9607-477C6EF35775}" srcId="{B78CE6FD-2E87-4E47-BB67-707BF867A532}" destId="{AEBC4286-31C2-4A19-AF93-3B8DD7D4775D}" srcOrd="5" destOrd="0" parTransId="{30DCC1CE-2473-475B-9358-FA124D97BA86}" sibTransId="{D62273CF-7A22-46E6-AE51-E866FFF9A090}"/>
    <dgm:cxn modelId="{66FB4772-085B-4AA9-AB49-23B245F39305}" type="presOf" srcId="{AEBC4286-31C2-4A19-AF93-3B8DD7D4775D}" destId="{6DBCFC0E-147D-46C2-9785-614798CDF0DB}" srcOrd="0" destOrd="0" presId="urn:microsoft.com/office/officeart/2008/layout/VerticalCurvedList"/>
    <dgm:cxn modelId="{1043453D-9C3B-4BC8-9524-72831BF414F8}" type="presOf" srcId="{3F4C688A-92BF-491C-AEEC-7339F1D838D5}" destId="{D7F8A05F-CD0D-4A5F-89FB-A4EB5FD54DCB}" srcOrd="0" destOrd="0" presId="urn:microsoft.com/office/officeart/2008/layout/VerticalCurvedList"/>
    <dgm:cxn modelId="{5947E12A-4C55-49FD-BFD2-206D907D1907}" type="presOf" srcId="{A2D694F6-5B02-4A03-B3AF-1C34611902F7}" destId="{2D2CF0AC-CFD1-4434-BCB8-A95207C8723F}" srcOrd="0" destOrd="0" presId="urn:microsoft.com/office/officeart/2008/layout/VerticalCurvedList"/>
    <dgm:cxn modelId="{D2484A53-0D78-4666-AEBA-AA5B62E99948}" srcId="{B78CE6FD-2E87-4E47-BB67-707BF867A532}" destId="{3F4C688A-92BF-491C-AEEC-7339F1D838D5}" srcOrd="0" destOrd="0" parTransId="{A3FC3E0B-2134-47C2-A979-679DCC891A45}" sibTransId="{A2D694F6-5B02-4A03-B3AF-1C34611902F7}"/>
    <dgm:cxn modelId="{11BB9B4D-4037-4D3F-8152-652C6734C379}" type="presOf" srcId="{A846EC78-D384-4723-BB5A-70AF80FDCC5C}" destId="{D8934E89-6650-4768-9D74-26C4B308B41C}" srcOrd="0" destOrd="0" presId="urn:microsoft.com/office/officeart/2008/layout/VerticalCurvedList"/>
    <dgm:cxn modelId="{F32D3792-D7AC-4934-BF46-719EB59EBF95}" srcId="{B78CE6FD-2E87-4E47-BB67-707BF867A532}" destId="{9277D61C-E9B4-4A03-9B05-E26389DA3F51}" srcOrd="7" destOrd="0" parTransId="{6137A444-0FD8-43E2-9B30-38BF3FD15010}" sibTransId="{3D00872F-EE13-428E-B7ED-8D3F10F0F790}"/>
    <dgm:cxn modelId="{78B3FB9F-DF91-4518-A5A3-013C236ED89F}" srcId="{B78CE6FD-2E87-4E47-BB67-707BF867A532}" destId="{AC1EFDAD-8382-49D9-B68F-622ABD30C95F}" srcOrd="4" destOrd="0" parTransId="{2E761C41-E37B-4F5B-9F89-4DFF0AD3A480}" sibTransId="{59320E88-C1F6-452F-BAB9-27E6CB24D91B}"/>
    <dgm:cxn modelId="{2BF9717E-1D63-4E02-9F83-16625B6559BA}" type="presOf" srcId="{45F0CF6A-C3B6-4C35-96D5-F7C52DA02348}" destId="{FCF13AF7-7B3A-4470-875F-DBBE9BEF8E77}" srcOrd="0" destOrd="0" presId="urn:microsoft.com/office/officeart/2008/layout/VerticalCurvedList"/>
    <dgm:cxn modelId="{9478C80C-83B2-4772-B115-16107E03990A}" type="presParOf" srcId="{E2CFAE24-1395-475A-8435-2C456A0484B3}" destId="{DD58ADD3-86EF-456D-B509-F64CB84CF668}" srcOrd="0" destOrd="0" presId="urn:microsoft.com/office/officeart/2008/layout/VerticalCurvedList"/>
    <dgm:cxn modelId="{9A3742A4-A962-44E4-979C-4088142D8FEF}" type="presParOf" srcId="{DD58ADD3-86EF-456D-B509-F64CB84CF668}" destId="{D3F66B44-A3AA-4F15-8FD9-2A3A0378391F}" srcOrd="0" destOrd="0" presId="urn:microsoft.com/office/officeart/2008/layout/VerticalCurvedList"/>
    <dgm:cxn modelId="{2FB84E01-6AC0-4060-92BD-93CFB65F784C}" type="presParOf" srcId="{D3F66B44-A3AA-4F15-8FD9-2A3A0378391F}" destId="{90F38DE2-9F99-4054-A26D-CC3E01C820CF}" srcOrd="0" destOrd="0" presId="urn:microsoft.com/office/officeart/2008/layout/VerticalCurvedList"/>
    <dgm:cxn modelId="{BAD000A5-A960-4CF8-BE1B-8935C82ADB26}" type="presParOf" srcId="{D3F66B44-A3AA-4F15-8FD9-2A3A0378391F}" destId="{2D2CF0AC-CFD1-4434-BCB8-A95207C8723F}" srcOrd="1" destOrd="0" presId="urn:microsoft.com/office/officeart/2008/layout/VerticalCurvedList"/>
    <dgm:cxn modelId="{0065045F-DE04-49ED-813A-43202D5D24E1}" type="presParOf" srcId="{D3F66B44-A3AA-4F15-8FD9-2A3A0378391F}" destId="{7EFFEE17-EFE6-4FCA-9D24-D29E563767D5}" srcOrd="2" destOrd="0" presId="urn:microsoft.com/office/officeart/2008/layout/VerticalCurvedList"/>
    <dgm:cxn modelId="{91BB3254-16C7-40C0-B19C-342299D7D554}" type="presParOf" srcId="{D3F66B44-A3AA-4F15-8FD9-2A3A0378391F}" destId="{7328F7AA-97EF-41E7-82C7-15CE41EBB834}" srcOrd="3" destOrd="0" presId="urn:microsoft.com/office/officeart/2008/layout/VerticalCurvedList"/>
    <dgm:cxn modelId="{34DB4176-E8E9-475E-9144-48A7DB0C9161}" type="presParOf" srcId="{DD58ADD3-86EF-456D-B509-F64CB84CF668}" destId="{D7F8A05F-CD0D-4A5F-89FB-A4EB5FD54DCB}" srcOrd="1" destOrd="0" presId="urn:microsoft.com/office/officeart/2008/layout/VerticalCurvedList"/>
    <dgm:cxn modelId="{196C72F5-B5F9-4D06-9E4C-F74C8C37D59E}" type="presParOf" srcId="{DD58ADD3-86EF-456D-B509-F64CB84CF668}" destId="{DE14046A-BD15-4430-B56E-BD916D5E5B70}" srcOrd="2" destOrd="0" presId="urn:microsoft.com/office/officeart/2008/layout/VerticalCurvedList"/>
    <dgm:cxn modelId="{6A937E5C-A5A3-40E7-9FE9-867B21FFEE44}" type="presParOf" srcId="{DE14046A-BD15-4430-B56E-BD916D5E5B70}" destId="{1F44997A-8241-4877-89BE-F494E1B81091}" srcOrd="0" destOrd="0" presId="urn:microsoft.com/office/officeart/2008/layout/VerticalCurvedList"/>
    <dgm:cxn modelId="{D6695BAE-F6A4-4254-A895-0CAD7EE3F4D9}" type="presParOf" srcId="{DD58ADD3-86EF-456D-B509-F64CB84CF668}" destId="{D8934E89-6650-4768-9D74-26C4B308B41C}" srcOrd="3" destOrd="0" presId="urn:microsoft.com/office/officeart/2008/layout/VerticalCurvedList"/>
    <dgm:cxn modelId="{9B49E524-A442-47F5-B72E-7C26D9EC5D52}" type="presParOf" srcId="{DD58ADD3-86EF-456D-B509-F64CB84CF668}" destId="{4D8F8FC8-E7F9-4F05-820C-E028256C84B9}" srcOrd="4" destOrd="0" presId="urn:microsoft.com/office/officeart/2008/layout/VerticalCurvedList"/>
    <dgm:cxn modelId="{B3AD49B8-3145-482F-A61A-7A817C377E50}" type="presParOf" srcId="{4D8F8FC8-E7F9-4F05-820C-E028256C84B9}" destId="{0A8C8898-6DAA-4BD5-B051-9245B20FE050}" srcOrd="0" destOrd="0" presId="urn:microsoft.com/office/officeart/2008/layout/VerticalCurvedList"/>
    <dgm:cxn modelId="{BCAAD4C8-08F5-4031-8DB1-13825ECE4302}" type="presParOf" srcId="{DD58ADD3-86EF-456D-B509-F64CB84CF668}" destId="{A987DC6B-CA89-468F-A3DE-6C002FD3393F}" srcOrd="5" destOrd="0" presId="urn:microsoft.com/office/officeart/2008/layout/VerticalCurvedList"/>
    <dgm:cxn modelId="{15590DFB-A3CB-42FC-B2B8-E5031CCE922F}" type="presParOf" srcId="{DD58ADD3-86EF-456D-B509-F64CB84CF668}" destId="{16F4AC7F-8D0A-4ABA-A9BA-08D1C894EE98}" srcOrd="6" destOrd="0" presId="urn:microsoft.com/office/officeart/2008/layout/VerticalCurvedList"/>
    <dgm:cxn modelId="{FD72CF4F-1A2A-4E98-94C7-0FA1A64FF2A8}" type="presParOf" srcId="{16F4AC7F-8D0A-4ABA-A9BA-08D1C894EE98}" destId="{2C275E9B-AC44-4111-A442-8B0188ED2490}" srcOrd="0" destOrd="0" presId="urn:microsoft.com/office/officeart/2008/layout/VerticalCurvedList"/>
    <dgm:cxn modelId="{F03C0161-30EA-429D-BDBE-6F2E35C1CC94}" type="presParOf" srcId="{DD58ADD3-86EF-456D-B509-F64CB84CF668}" destId="{3E24DE46-FC88-41BC-BF30-E8FDEBD3E6B1}" srcOrd="7" destOrd="0" presId="urn:microsoft.com/office/officeart/2008/layout/VerticalCurvedList"/>
    <dgm:cxn modelId="{79864B86-929E-4141-BC5C-718A84C792F7}" type="presParOf" srcId="{DD58ADD3-86EF-456D-B509-F64CB84CF668}" destId="{65A23743-E772-456A-A2D3-9214AB781327}" srcOrd="8" destOrd="0" presId="urn:microsoft.com/office/officeart/2008/layout/VerticalCurvedList"/>
    <dgm:cxn modelId="{1DABBC2B-7E96-4965-BE4D-E9D6AE165869}" type="presParOf" srcId="{65A23743-E772-456A-A2D3-9214AB781327}" destId="{E49332FE-4C1A-48FF-BDEB-4402CDA15F2C}" srcOrd="0" destOrd="0" presId="urn:microsoft.com/office/officeart/2008/layout/VerticalCurvedList"/>
    <dgm:cxn modelId="{02BE03EF-DFD0-4864-ACAF-E3B17E6F1CA1}" type="presParOf" srcId="{DD58ADD3-86EF-456D-B509-F64CB84CF668}" destId="{F4071F6F-056C-4BBC-880D-A3BBC65FE019}" srcOrd="9" destOrd="0" presId="urn:microsoft.com/office/officeart/2008/layout/VerticalCurvedList"/>
    <dgm:cxn modelId="{C468406B-B561-456C-A30D-69C34C745D6B}" type="presParOf" srcId="{DD58ADD3-86EF-456D-B509-F64CB84CF668}" destId="{3128B2A6-01E3-4FF7-B424-039888D2A4F4}" srcOrd="10" destOrd="0" presId="urn:microsoft.com/office/officeart/2008/layout/VerticalCurvedList"/>
    <dgm:cxn modelId="{CA021A8A-7547-472A-9DB9-85317E68D709}" type="presParOf" srcId="{3128B2A6-01E3-4FF7-B424-039888D2A4F4}" destId="{9E05381C-F71D-41F7-9219-092788A3C493}" srcOrd="0" destOrd="0" presId="urn:microsoft.com/office/officeart/2008/layout/VerticalCurvedList"/>
    <dgm:cxn modelId="{C8E25A8C-49B9-4D28-8562-7A3BED7C26BB}" type="presParOf" srcId="{DD58ADD3-86EF-456D-B509-F64CB84CF668}" destId="{6DBCFC0E-147D-46C2-9785-614798CDF0DB}" srcOrd="11" destOrd="0" presId="urn:microsoft.com/office/officeart/2008/layout/VerticalCurvedList"/>
    <dgm:cxn modelId="{37F01A48-02B9-4ED2-9A39-92CAE0CE7673}" type="presParOf" srcId="{DD58ADD3-86EF-456D-B509-F64CB84CF668}" destId="{C69C11F7-A58A-42F5-B9A4-B07B761FAD67}" srcOrd="12" destOrd="0" presId="urn:microsoft.com/office/officeart/2008/layout/VerticalCurvedList"/>
    <dgm:cxn modelId="{C764DC18-849D-4D5A-B842-797DB485F390}" type="presParOf" srcId="{C69C11F7-A58A-42F5-B9A4-B07B761FAD67}" destId="{DFAFEE5E-B536-4369-906F-350460F4FD99}" srcOrd="0" destOrd="0" presId="urn:microsoft.com/office/officeart/2008/layout/VerticalCurvedList"/>
    <dgm:cxn modelId="{59263AE3-C72E-49E7-8939-A1BCA5298144}" type="presParOf" srcId="{DD58ADD3-86EF-456D-B509-F64CB84CF668}" destId="{FCF13AF7-7B3A-4470-875F-DBBE9BEF8E77}" srcOrd="13" destOrd="0" presId="urn:microsoft.com/office/officeart/2008/layout/VerticalCurvedList"/>
    <dgm:cxn modelId="{F830A15A-DF0B-4159-884E-46CD3F722AE8}" type="presParOf" srcId="{DD58ADD3-86EF-456D-B509-F64CB84CF668}" destId="{0DB46E14-FE71-4CF1-89D4-645EC80EC8C6}" srcOrd="14" destOrd="0" presId="urn:microsoft.com/office/officeart/2008/layout/VerticalCurvedList"/>
    <dgm:cxn modelId="{69D8E812-5377-4F36-88F6-C986E229B9CF}" type="presParOf" srcId="{0DB46E14-FE71-4CF1-89D4-645EC80EC8C6}" destId="{D43A705F-DAA6-48AC-8B41-1026ED194D0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9A107F-7BC3-4AA1-9160-C891A190ADBE}" type="doc">
      <dgm:prSet loTypeId="urn:microsoft.com/office/officeart/2005/8/layout/list1" loCatId="list" qsTypeId="urn:microsoft.com/office/officeart/2005/8/quickstyle/simple3" qsCatId="simple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7085180E-22DF-474B-8079-EE8B895B24CF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Представительный орган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FE63EF-6C0D-49D3-9912-97323B065C83}" type="parTrans" cxnId="{1F6647C7-692F-4660-974B-8F7DB2C33BE7}">
      <dgm:prSet/>
      <dgm:spPr/>
      <dgm:t>
        <a:bodyPr/>
        <a:lstStyle/>
        <a:p>
          <a:endParaRPr lang="ru-RU"/>
        </a:p>
      </dgm:t>
    </dgm:pt>
    <dgm:pt modelId="{1EB6D05E-D830-4C73-9DB5-085DCF63A2E9}" type="sibTrans" cxnId="{1F6647C7-692F-4660-974B-8F7DB2C33BE7}">
      <dgm:prSet/>
      <dgm:spPr/>
      <dgm:t>
        <a:bodyPr/>
        <a:lstStyle/>
        <a:p>
          <a:endParaRPr lang="ru-RU"/>
        </a:p>
      </dgm:t>
    </dgm:pt>
    <dgm:pt modelId="{C224B79C-F795-445D-8810-12E1B3EF441B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рассматривает и утверждает бюджет и годовой отчет об его исполнении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ECB181-F53C-4CFC-B51A-B5A057CEB564}" type="parTrans" cxnId="{ED06BB66-9B4D-4D89-A6BB-69475DCF9DEE}">
      <dgm:prSet/>
      <dgm:spPr/>
      <dgm:t>
        <a:bodyPr/>
        <a:lstStyle/>
        <a:p>
          <a:endParaRPr lang="ru-RU"/>
        </a:p>
      </dgm:t>
    </dgm:pt>
    <dgm:pt modelId="{11A75959-18A8-4208-84F3-8BC155B6AC4F}" type="sibTrans" cxnId="{ED06BB66-9B4D-4D89-A6BB-69475DCF9DEE}">
      <dgm:prSet/>
      <dgm:spPr/>
      <dgm:t>
        <a:bodyPr/>
        <a:lstStyle/>
        <a:p>
          <a:endParaRPr lang="ru-RU"/>
        </a:p>
      </dgm:t>
    </dgm:pt>
    <dgm:pt modelId="{4DDD9735-DE16-4690-B453-B1A94719EF76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осуществляет последующий контроль за исполнением бюджета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7CF8B9-C676-48DF-A679-93DA7C7D1DC0}" type="parTrans" cxnId="{9B3A0FE7-05B3-4758-A1EC-0DF0BF77F9FA}">
      <dgm:prSet/>
      <dgm:spPr/>
      <dgm:t>
        <a:bodyPr/>
        <a:lstStyle/>
        <a:p>
          <a:endParaRPr lang="ru-RU"/>
        </a:p>
      </dgm:t>
    </dgm:pt>
    <dgm:pt modelId="{86F3DAC3-594D-43D2-BA60-47963976DF62}" type="sibTrans" cxnId="{9B3A0FE7-05B3-4758-A1EC-0DF0BF77F9FA}">
      <dgm:prSet/>
      <dgm:spPr/>
      <dgm:t>
        <a:bodyPr/>
        <a:lstStyle/>
        <a:p>
          <a:endParaRPr lang="ru-RU"/>
        </a:p>
      </dgm:t>
    </dgm:pt>
    <dgm:pt modelId="{EADE2AA1-70BF-4623-9759-FE369DDD37A5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формирует и определяет правовой статус органов, осуществляющих контроль за исполнением бюджета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BF6DBF-C99C-494C-B5C0-AA9C4D4068FF}" type="parTrans" cxnId="{E8BC6B65-E86E-4667-983E-8E03A821B543}">
      <dgm:prSet/>
      <dgm:spPr/>
      <dgm:t>
        <a:bodyPr/>
        <a:lstStyle/>
        <a:p>
          <a:endParaRPr lang="ru-RU"/>
        </a:p>
      </dgm:t>
    </dgm:pt>
    <dgm:pt modelId="{F048AE06-D880-45BD-A5C9-110492102AAC}" type="sibTrans" cxnId="{E8BC6B65-E86E-4667-983E-8E03A821B543}">
      <dgm:prSet/>
      <dgm:spPr/>
      <dgm:t>
        <a:bodyPr/>
        <a:lstStyle/>
        <a:p>
          <a:endParaRPr lang="ru-RU"/>
        </a:p>
      </dgm:t>
    </dgm:pt>
    <dgm:pt modelId="{728E2F71-3E47-4C0D-B704-4349E2DFED5B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Исполнительно-распорядительный орган 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D16D4B-619B-4584-8755-1D49BC9DD6BC}" type="parTrans" cxnId="{E7DDFE34-C41C-44B1-A09F-60B68A28E762}">
      <dgm:prSet/>
      <dgm:spPr/>
      <dgm:t>
        <a:bodyPr/>
        <a:lstStyle/>
        <a:p>
          <a:endParaRPr lang="ru-RU"/>
        </a:p>
      </dgm:t>
    </dgm:pt>
    <dgm:pt modelId="{C8559A80-39B3-43BC-9598-9312EBD4FA4D}" type="sibTrans" cxnId="{E7DDFE34-C41C-44B1-A09F-60B68A28E762}">
      <dgm:prSet/>
      <dgm:spPr/>
      <dgm:t>
        <a:bodyPr/>
        <a:lstStyle/>
        <a:p>
          <a:endParaRPr lang="ru-RU"/>
        </a:p>
      </dgm:t>
    </dgm:pt>
    <dgm:pt modelId="{AF45EBDF-D80C-4765-B3D0-8AC3BC4F7476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Финансовый орган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1671DD-0759-4D7C-80E8-75BB037F248F}" type="parTrans" cxnId="{C4B0FE95-4CA8-4E7D-9A35-AD8E48F9481E}">
      <dgm:prSet/>
      <dgm:spPr/>
      <dgm:t>
        <a:bodyPr/>
        <a:lstStyle/>
        <a:p>
          <a:endParaRPr lang="ru-RU"/>
        </a:p>
      </dgm:t>
    </dgm:pt>
    <dgm:pt modelId="{FCD019A5-2E0C-46A2-937B-E7074A0547C7}" type="sibTrans" cxnId="{C4B0FE95-4CA8-4E7D-9A35-AD8E48F9481E}">
      <dgm:prSet/>
      <dgm:spPr/>
      <dgm:t>
        <a:bodyPr/>
        <a:lstStyle/>
        <a:p>
          <a:endParaRPr lang="ru-RU"/>
        </a:p>
      </dgm:t>
    </dgm:pt>
    <dgm:pt modelId="{294837EF-4492-4368-937F-1433B782F838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Органы муниципального финансового контроля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C8A769-B117-4E34-AA05-030C5E1005A7}" type="parTrans" cxnId="{66132A4D-850E-41DF-89BD-CB261B8CC149}">
      <dgm:prSet/>
      <dgm:spPr/>
      <dgm:t>
        <a:bodyPr/>
        <a:lstStyle/>
        <a:p>
          <a:endParaRPr lang="ru-RU"/>
        </a:p>
      </dgm:t>
    </dgm:pt>
    <dgm:pt modelId="{412D91C1-D318-4217-B969-05F6B32CEED1}" type="sibTrans" cxnId="{66132A4D-850E-41DF-89BD-CB261B8CC149}">
      <dgm:prSet/>
      <dgm:spPr/>
      <dgm:t>
        <a:bodyPr/>
        <a:lstStyle/>
        <a:p>
          <a:endParaRPr lang="ru-RU"/>
        </a:p>
      </dgm:t>
    </dgm:pt>
    <dgm:pt modelId="{D7DE12DD-2DC2-40BE-A147-D254443DF864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обеспечивает составление и внесение проекта бюджета на утверждение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EE4D6E-7179-4CBC-BB53-F3A75CFA05A4}" type="parTrans" cxnId="{374AE1E2-AD6E-42E2-9618-4D3BDA84369D}">
      <dgm:prSet/>
      <dgm:spPr/>
      <dgm:t>
        <a:bodyPr/>
        <a:lstStyle/>
        <a:p>
          <a:endParaRPr lang="ru-RU"/>
        </a:p>
      </dgm:t>
    </dgm:pt>
    <dgm:pt modelId="{72D4E127-52A9-4A62-BCF0-9C44A18EA349}" type="sibTrans" cxnId="{374AE1E2-AD6E-42E2-9618-4D3BDA84369D}">
      <dgm:prSet/>
      <dgm:spPr/>
      <dgm:t>
        <a:bodyPr/>
        <a:lstStyle/>
        <a:p>
          <a:endParaRPr lang="ru-RU"/>
        </a:p>
      </dgm:t>
    </dgm:pt>
    <dgm:pt modelId="{E2B5A4DC-23FA-4424-ABFF-B1528209B7AF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представляет отчет об исполнении бюджета на утверждение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FF8B412-6C85-40E6-AA00-F6A954792A12}" type="parTrans" cxnId="{58EF89B2-921C-47C4-8456-F8B3D5976F32}">
      <dgm:prSet/>
      <dgm:spPr/>
      <dgm:t>
        <a:bodyPr/>
        <a:lstStyle/>
        <a:p>
          <a:endParaRPr lang="ru-RU"/>
        </a:p>
      </dgm:t>
    </dgm:pt>
    <dgm:pt modelId="{0C328A79-81D3-421B-98AC-72645807A64A}" type="sibTrans" cxnId="{58EF89B2-921C-47C4-8456-F8B3D5976F32}">
      <dgm:prSet/>
      <dgm:spPr/>
      <dgm:t>
        <a:bodyPr/>
        <a:lstStyle/>
        <a:p>
          <a:endParaRPr lang="ru-RU"/>
        </a:p>
      </dgm:t>
    </dgm:pt>
    <dgm:pt modelId="{4347256B-7DBE-4CB7-BE9D-DA5AF3C9FC42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обеспечивает управление муниципальным долгом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B77E9E-FE61-4EB9-B3D3-5AE0D9A0CFF6}" type="parTrans" cxnId="{6745F0E6-6EF1-4FC4-9429-925890F7A696}">
      <dgm:prSet/>
      <dgm:spPr/>
      <dgm:t>
        <a:bodyPr/>
        <a:lstStyle/>
        <a:p>
          <a:endParaRPr lang="ru-RU"/>
        </a:p>
      </dgm:t>
    </dgm:pt>
    <dgm:pt modelId="{CC02CB1B-FEF6-4EB8-826B-87BD775A4A26}" type="sibTrans" cxnId="{6745F0E6-6EF1-4FC4-9429-925890F7A696}">
      <dgm:prSet/>
      <dgm:spPr/>
      <dgm:t>
        <a:bodyPr/>
        <a:lstStyle/>
        <a:p>
          <a:endParaRPr lang="ru-RU"/>
        </a:p>
      </dgm:t>
    </dgm:pt>
    <dgm:pt modelId="{826C62D3-36A7-454C-926C-23C2DA977FD1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обеспечивает исполнение бюджета и составление бюджетной отчетности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7B4B88-FB40-4C82-9360-BFB5C8067421}" type="parTrans" cxnId="{3FC55010-97D6-4D7A-9999-8D1A452FDC78}">
      <dgm:prSet/>
      <dgm:spPr/>
      <dgm:t>
        <a:bodyPr/>
        <a:lstStyle/>
        <a:p>
          <a:endParaRPr lang="ru-RU"/>
        </a:p>
      </dgm:t>
    </dgm:pt>
    <dgm:pt modelId="{ED0A9689-2E70-4386-9F10-38D2EDF05D08}" type="sibTrans" cxnId="{3FC55010-97D6-4D7A-9999-8D1A452FDC78}">
      <dgm:prSet/>
      <dgm:spPr/>
      <dgm:t>
        <a:bodyPr/>
        <a:lstStyle/>
        <a:p>
          <a:endParaRPr lang="ru-RU"/>
        </a:p>
      </dgm:t>
    </dgm:pt>
    <dgm:pt modelId="{FB32A165-14A2-4F72-9A9B-3384F26B213E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составляет и представляет проект бюджета для внесения в представительный орган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D43D7C-35F0-44F1-A514-B4E3DF6E5493}" type="parTrans" cxnId="{DE31DDA3-C6C4-4C7F-BEA9-EDD557AC785C}">
      <dgm:prSet/>
      <dgm:spPr/>
      <dgm:t>
        <a:bodyPr/>
        <a:lstStyle/>
        <a:p>
          <a:endParaRPr lang="ru-RU"/>
        </a:p>
      </dgm:t>
    </dgm:pt>
    <dgm:pt modelId="{3CFD514B-2DF7-409A-BC90-4BA409644423}" type="sibTrans" cxnId="{DE31DDA3-C6C4-4C7F-BEA9-EDD557AC785C}">
      <dgm:prSet/>
      <dgm:spPr/>
      <dgm:t>
        <a:bodyPr/>
        <a:lstStyle/>
        <a:p>
          <a:endParaRPr lang="ru-RU"/>
        </a:p>
      </dgm:t>
    </dgm:pt>
    <dgm:pt modelId="{1465DC64-D35A-429F-81E4-225EDA0E8991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организует исполнение бюджета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CB037B-3A4E-4251-B215-FA7A993D90F9}" type="parTrans" cxnId="{11EAED3A-07BB-4F61-8B1E-17020FC49306}">
      <dgm:prSet/>
      <dgm:spPr/>
      <dgm:t>
        <a:bodyPr/>
        <a:lstStyle/>
        <a:p>
          <a:endParaRPr lang="ru-RU"/>
        </a:p>
      </dgm:t>
    </dgm:pt>
    <dgm:pt modelId="{49DA0878-2214-41AA-87A5-E845301C8469}" type="sibTrans" cxnId="{11EAED3A-07BB-4F61-8B1E-17020FC49306}">
      <dgm:prSet/>
      <dgm:spPr/>
      <dgm:t>
        <a:bodyPr/>
        <a:lstStyle/>
        <a:p>
          <a:endParaRPr lang="ru-RU"/>
        </a:p>
      </dgm:t>
    </dgm:pt>
    <dgm:pt modelId="{17281CC6-6DE7-4226-A0DC-32E7CF5D6E31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устанавливает порядок составления бюджетной отчетности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F9067F-76DA-467F-BFA6-800A6E332F6B}" type="parTrans" cxnId="{175C8CB5-16F2-4C08-B551-1668AAB22C76}">
      <dgm:prSet/>
      <dgm:spPr/>
      <dgm:t>
        <a:bodyPr/>
        <a:lstStyle/>
        <a:p>
          <a:endParaRPr lang="ru-RU"/>
        </a:p>
      </dgm:t>
    </dgm:pt>
    <dgm:pt modelId="{9911B238-15D3-4706-8434-62FD87381D16}" type="sibTrans" cxnId="{175C8CB5-16F2-4C08-B551-1668AAB22C76}">
      <dgm:prSet/>
      <dgm:spPr/>
      <dgm:t>
        <a:bodyPr/>
        <a:lstStyle/>
        <a:p>
          <a:endParaRPr lang="ru-RU"/>
        </a:p>
      </dgm:t>
    </dgm:pt>
    <dgm:pt modelId="{9D9A59C1-67D5-4EB4-9449-A7DB70424690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осуществляют контроль за исполнением бюджета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086CF0-DD76-4F24-88B5-A821CAFF8758}" type="parTrans" cxnId="{30C85ECE-BFBD-424F-802C-75D6EB240854}">
      <dgm:prSet/>
      <dgm:spPr/>
      <dgm:t>
        <a:bodyPr/>
        <a:lstStyle/>
        <a:p>
          <a:endParaRPr lang="ru-RU"/>
        </a:p>
      </dgm:t>
    </dgm:pt>
    <dgm:pt modelId="{2320C5AB-8AB6-4E7D-B4A0-0221DEE407F6}" type="sibTrans" cxnId="{30C85ECE-BFBD-424F-802C-75D6EB240854}">
      <dgm:prSet/>
      <dgm:spPr/>
      <dgm:t>
        <a:bodyPr/>
        <a:lstStyle/>
        <a:p>
          <a:endParaRPr lang="ru-RU"/>
        </a:p>
      </dgm:t>
    </dgm:pt>
    <dgm:pt modelId="{A1A4A633-8A4A-4BD3-B8D1-955E61284B4B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готовят заключения на годовой отчет об исполнении бюджета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8E206A-9986-480A-A761-7957DCD1064E}" type="parTrans" cxnId="{2DEC3043-3C96-4D7C-9553-A8F9294F10CF}">
      <dgm:prSet/>
      <dgm:spPr/>
      <dgm:t>
        <a:bodyPr/>
        <a:lstStyle/>
        <a:p>
          <a:endParaRPr lang="ru-RU"/>
        </a:p>
      </dgm:t>
    </dgm:pt>
    <dgm:pt modelId="{136556BE-CC19-4343-B48A-0D3D8FB78B60}" type="sibTrans" cxnId="{2DEC3043-3C96-4D7C-9553-A8F9294F10CF}">
      <dgm:prSet/>
      <dgm:spPr/>
      <dgm:t>
        <a:bodyPr/>
        <a:lstStyle/>
        <a:p>
          <a:endParaRPr lang="ru-RU"/>
        </a:p>
      </dgm:t>
    </dgm:pt>
    <dgm:pt modelId="{0DF2D6A6-646B-44EA-9F4E-D342DABBC042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проводят экспертизы проектов бюджетов, муниципальных программ и правовых актов муниципальных образований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82DD36-19C6-454D-9736-268D2088230A}" type="parTrans" cxnId="{26DCD83F-EC3D-40BF-A12C-7E05D8178916}">
      <dgm:prSet/>
      <dgm:spPr/>
      <dgm:t>
        <a:bodyPr/>
        <a:lstStyle/>
        <a:p>
          <a:endParaRPr lang="ru-RU"/>
        </a:p>
      </dgm:t>
    </dgm:pt>
    <dgm:pt modelId="{3AC25E40-94F4-4307-BD12-E9C76B38935A}" type="sibTrans" cxnId="{26DCD83F-EC3D-40BF-A12C-7E05D8178916}">
      <dgm:prSet/>
      <dgm:spPr/>
      <dgm:t>
        <a:bodyPr/>
        <a:lstStyle/>
        <a:p>
          <a:endParaRPr lang="ru-RU"/>
        </a:p>
      </dgm:t>
    </dgm:pt>
    <dgm:pt modelId="{5D180790-DB52-40DB-8E8A-97C090993C89}" type="pres">
      <dgm:prSet presAssocID="{349A107F-7BC3-4AA1-9160-C891A190ADB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C06FE8-909D-4F1A-9736-18ECF3958C6F}" type="pres">
      <dgm:prSet presAssocID="{7085180E-22DF-474B-8079-EE8B895B24CF}" presName="parentLin" presStyleCnt="0"/>
      <dgm:spPr/>
      <dgm:t>
        <a:bodyPr/>
        <a:lstStyle/>
        <a:p>
          <a:endParaRPr lang="ru-RU"/>
        </a:p>
      </dgm:t>
    </dgm:pt>
    <dgm:pt modelId="{0A5B4738-1ED3-4AC6-9B64-5960DF3A390D}" type="pres">
      <dgm:prSet presAssocID="{7085180E-22DF-474B-8079-EE8B895B24CF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25CEA5BC-479E-4AA5-A2B8-D869D8A6A83D}" type="pres">
      <dgm:prSet presAssocID="{7085180E-22DF-474B-8079-EE8B895B24C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4F1E0A-8B04-466C-963F-ED81542D722E}" type="pres">
      <dgm:prSet presAssocID="{7085180E-22DF-474B-8079-EE8B895B24CF}" presName="negativeSpace" presStyleCnt="0"/>
      <dgm:spPr/>
      <dgm:t>
        <a:bodyPr/>
        <a:lstStyle/>
        <a:p>
          <a:endParaRPr lang="ru-RU"/>
        </a:p>
      </dgm:t>
    </dgm:pt>
    <dgm:pt modelId="{332FD00D-B8B4-4325-A332-4CFEDE59FC7C}" type="pres">
      <dgm:prSet presAssocID="{7085180E-22DF-474B-8079-EE8B895B24CF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0615BE-C2FB-450C-A2AF-18C586FD9785}" type="pres">
      <dgm:prSet presAssocID="{1EB6D05E-D830-4C73-9DB5-085DCF63A2E9}" presName="spaceBetweenRectangles" presStyleCnt="0"/>
      <dgm:spPr/>
      <dgm:t>
        <a:bodyPr/>
        <a:lstStyle/>
        <a:p>
          <a:endParaRPr lang="ru-RU"/>
        </a:p>
      </dgm:t>
    </dgm:pt>
    <dgm:pt modelId="{B25DB773-337E-444F-90BD-7ECA2207A5FB}" type="pres">
      <dgm:prSet presAssocID="{728E2F71-3E47-4C0D-B704-4349E2DFED5B}" presName="parentLin" presStyleCnt="0"/>
      <dgm:spPr/>
      <dgm:t>
        <a:bodyPr/>
        <a:lstStyle/>
        <a:p>
          <a:endParaRPr lang="ru-RU"/>
        </a:p>
      </dgm:t>
    </dgm:pt>
    <dgm:pt modelId="{3B76E804-DE42-48B0-9320-614FFED69A4E}" type="pres">
      <dgm:prSet presAssocID="{728E2F71-3E47-4C0D-B704-4349E2DFED5B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4EF44ECD-368E-4F8F-A1A0-D81D00D3D14F}" type="pres">
      <dgm:prSet presAssocID="{728E2F71-3E47-4C0D-B704-4349E2DFED5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CC1F41-0D2B-4BE3-94FB-E24A6A98B392}" type="pres">
      <dgm:prSet presAssocID="{728E2F71-3E47-4C0D-B704-4349E2DFED5B}" presName="negativeSpace" presStyleCnt="0"/>
      <dgm:spPr/>
      <dgm:t>
        <a:bodyPr/>
        <a:lstStyle/>
        <a:p>
          <a:endParaRPr lang="ru-RU"/>
        </a:p>
      </dgm:t>
    </dgm:pt>
    <dgm:pt modelId="{BFC1647A-AFD1-444E-B2C6-4EA7427473BA}" type="pres">
      <dgm:prSet presAssocID="{728E2F71-3E47-4C0D-B704-4349E2DFED5B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5608EB-B2BA-4214-8099-FF7D60E07E10}" type="pres">
      <dgm:prSet presAssocID="{C8559A80-39B3-43BC-9598-9312EBD4FA4D}" presName="spaceBetweenRectangles" presStyleCnt="0"/>
      <dgm:spPr/>
      <dgm:t>
        <a:bodyPr/>
        <a:lstStyle/>
        <a:p>
          <a:endParaRPr lang="ru-RU"/>
        </a:p>
      </dgm:t>
    </dgm:pt>
    <dgm:pt modelId="{8215CA0A-1333-4E48-89D2-431E60791C15}" type="pres">
      <dgm:prSet presAssocID="{AF45EBDF-D80C-4765-B3D0-8AC3BC4F7476}" presName="parentLin" presStyleCnt="0"/>
      <dgm:spPr/>
      <dgm:t>
        <a:bodyPr/>
        <a:lstStyle/>
        <a:p>
          <a:endParaRPr lang="ru-RU"/>
        </a:p>
      </dgm:t>
    </dgm:pt>
    <dgm:pt modelId="{19CA01E2-50D0-46B1-B6D4-9B2592D49239}" type="pres">
      <dgm:prSet presAssocID="{AF45EBDF-D80C-4765-B3D0-8AC3BC4F7476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2E028372-E624-4E03-A44E-66E528890A11}" type="pres">
      <dgm:prSet presAssocID="{AF45EBDF-D80C-4765-B3D0-8AC3BC4F747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38CB08-308E-4103-B843-D8A952B55959}" type="pres">
      <dgm:prSet presAssocID="{AF45EBDF-D80C-4765-B3D0-8AC3BC4F7476}" presName="negativeSpace" presStyleCnt="0"/>
      <dgm:spPr/>
      <dgm:t>
        <a:bodyPr/>
        <a:lstStyle/>
        <a:p>
          <a:endParaRPr lang="ru-RU"/>
        </a:p>
      </dgm:t>
    </dgm:pt>
    <dgm:pt modelId="{07DF6C98-5D74-4EB2-A48C-1DA968080948}" type="pres">
      <dgm:prSet presAssocID="{AF45EBDF-D80C-4765-B3D0-8AC3BC4F7476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75691E-72EC-415C-A1FA-9FFEB8A8E1B1}" type="pres">
      <dgm:prSet presAssocID="{FCD019A5-2E0C-46A2-937B-E7074A0547C7}" presName="spaceBetweenRectangles" presStyleCnt="0"/>
      <dgm:spPr/>
      <dgm:t>
        <a:bodyPr/>
        <a:lstStyle/>
        <a:p>
          <a:endParaRPr lang="ru-RU"/>
        </a:p>
      </dgm:t>
    </dgm:pt>
    <dgm:pt modelId="{1A190487-F0DE-47F3-9C79-002A0F0ABF74}" type="pres">
      <dgm:prSet presAssocID="{294837EF-4492-4368-937F-1433B782F838}" presName="parentLin" presStyleCnt="0"/>
      <dgm:spPr/>
      <dgm:t>
        <a:bodyPr/>
        <a:lstStyle/>
        <a:p>
          <a:endParaRPr lang="ru-RU"/>
        </a:p>
      </dgm:t>
    </dgm:pt>
    <dgm:pt modelId="{15AA0EFD-DD4C-4C0E-8EE4-482A3120CD48}" type="pres">
      <dgm:prSet presAssocID="{294837EF-4492-4368-937F-1433B782F838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34022A2F-2F75-4018-8588-B7DA1512F0D7}" type="pres">
      <dgm:prSet presAssocID="{294837EF-4492-4368-937F-1433B782F83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32D9E9-C1A5-400B-8EE3-DE8307343F64}" type="pres">
      <dgm:prSet presAssocID="{294837EF-4492-4368-937F-1433B782F838}" presName="negativeSpace" presStyleCnt="0"/>
      <dgm:spPr/>
      <dgm:t>
        <a:bodyPr/>
        <a:lstStyle/>
        <a:p>
          <a:endParaRPr lang="ru-RU"/>
        </a:p>
      </dgm:t>
    </dgm:pt>
    <dgm:pt modelId="{9BE674CB-9680-4427-852E-95286DE8E164}" type="pres">
      <dgm:prSet presAssocID="{294837EF-4492-4368-937F-1433B782F838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5C8CB5-16F2-4C08-B551-1668AAB22C76}" srcId="{AF45EBDF-D80C-4765-B3D0-8AC3BC4F7476}" destId="{17281CC6-6DE7-4226-A0DC-32E7CF5D6E31}" srcOrd="2" destOrd="0" parTransId="{1CF9067F-76DA-467F-BFA6-800A6E332F6B}" sibTransId="{9911B238-15D3-4706-8434-62FD87381D16}"/>
    <dgm:cxn modelId="{99F54F83-AE40-4435-AA92-B975F36993C6}" type="presOf" srcId="{349A107F-7BC3-4AA1-9160-C891A190ADBE}" destId="{5D180790-DB52-40DB-8E8A-97C090993C89}" srcOrd="0" destOrd="0" presId="urn:microsoft.com/office/officeart/2005/8/layout/list1"/>
    <dgm:cxn modelId="{57C0EF07-D6BE-4A73-A227-BED64368B6D9}" type="presOf" srcId="{A1A4A633-8A4A-4BD3-B8D1-955E61284B4B}" destId="{9BE674CB-9680-4427-852E-95286DE8E164}" srcOrd="0" destOrd="1" presId="urn:microsoft.com/office/officeart/2005/8/layout/list1"/>
    <dgm:cxn modelId="{26DCD83F-EC3D-40BF-A12C-7E05D8178916}" srcId="{294837EF-4492-4368-937F-1433B782F838}" destId="{0DF2D6A6-646B-44EA-9F4E-D342DABBC042}" srcOrd="2" destOrd="0" parTransId="{8882DD36-19C6-454D-9736-268D2088230A}" sibTransId="{3AC25E40-94F4-4307-BD12-E9C76B38935A}"/>
    <dgm:cxn modelId="{F19988A9-F34F-439D-8EE2-E204FE897843}" type="presOf" srcId="{4DDD9735-DE16-4690-B453-B1A94719EF76}" destId="{332FD00D-B8B4-4325-A332-4CFEDE59FC7C}" srcOrd="0" destOrd="1" presId="urn:microsoft.com/office/officeart/2005/8/layout/list1"/>
    <dgm:cxn modelId="{11EAED3A-07BB-4F61-8B1E-17020FC49306}" srcId="{AF45EBDF-D80C-4765-B3D0-8AC3BC4F7476}" destId="{1465DC64-D35A-429F-81E4-225EDA0E8991}" srcOrd="1" destOrd="0" parTransId="{03CB037B-3A4E-4251-B215-FA7A993D90F9}" sibTransId="{49DA0878-2214-41AA-87A5-E845301C8469}"/>
    <dgm:cxn modelId="{D6010C03-953C-4226-88FA-CB925FD73581}" type="presOf" srcId="{294837EF-4492-4368-937F-1433B782F838}" destId="{15AA0EFD-DD4C-4C0E-8EE4-482A3120CD48}" srcOrd="0" destOrd="0" presId="urn:microsoft.com/office/officeart/2005/8/layout/list1"/>
    <dgm:cxn modelId="{13160FBF-29F4-462D-8738-026C985D1D37}" type="presOf" srcId="{0DF2D6A6-646B-44EA-9F4E-D342DABBC042}" destId="{9BE674CB-9680-4427-852E-95286DE8E164}" srcOrd="0" destOrd="2" presId="urn:microsoft.com/office/officeart/2005/8/layout/list1"/>
    <dgm:cxn modelId="{A39E853E-B043-48E1-9C26-6BF9AF7401B3}" type="presOf" srcId="{826C62D3-36A7-454C-926C-23C2DA977FD1}" destId="{BFC1647A-AFD1-444E-B2C6-4EA7427473BA}" srcOrd="0" destOrd="1" presId="urn:microsoft.com/office/officeart/2005/8/layout/list1"/>
    <dgm:cxn modelId="{C61F47E4-16DF-408F-B885-9AFDF45CBF25}" type="presOf" srcId="{728E2F71-3E47-4C0D-B704-4349E2DFED5B}" destId="{4EF44ECD-368E-4F8F-A1A0-D81D00D3D14F}" srcOrd="1" destOrd="0" presId="urn:microsoft.com/office/officeart/2005/8/layout/list1"/>
    <dgm:cxn modelId="{AB7D183F-85A8-44A2-8CD5-5F5071BE7E4C}" type="presOf" srcId="{9D9A59C1-67D5-4EB4-9449-A7DB70424690}" destId="{9BE674CB-9680-4427-852E-95286DE8E164}" srcOrd="0" destOrd="0" presId="urn:microsoft.com/office/officeart/2005/8/layout/list1"/>
    <dgm:cxn modelId="{9B3A0FE7-05B3-4758-A1EC-0DF0BF77F9FA}" srcId="{7085180E-22DF-474B-8079-EE8B895B24CF}" destId="{4DDD9735-DE16-4690-B453-B1A94719EF76}" srcOrd="1" destOrd="0" parTransId="{D07CF8B9-C676-48DF-A679-93DA7C7D1DC0}" sibTransId="{86F3DAC3-594D-43D2-BA60-47963976DF62}"/>
    <dgm:cxn modelId="{3ACCFC7F-B33F-4312-B9E2-648812104C93}" type="presOf" srcId="{FB32A165-14A2-4F72-9A9B-3384F26B213E}" destId="{07DF6C98-5D74-4EB2-A48C-1DA968080948}" srcOrd="0" destOrd="0" presId="urn:microsoft.com/office/officeart/2005/8/layout/list1"/>
    <dgm:cxn modelId="{1F6647C7-692F-4660-974B-8F7DB2C33BE7}" srcId="{349A107F-7BC3-4AA1-9160-C891A190ADBE}" destId="{7085180E-22DF-474B-8079-EE8B895B24CF}" srcOrd="0" destOrd="0" parTransId="{AFFE63EF-6C0D-49D3-9912-97323B065C83}" sibTransId="{1EB6D05E-D830-4C73-9DB5-085DCF63A2E9}"/>
    <dgm:cxn modelId="{AF5F80D2-E0FA-4A90-A574-43397E121668}" type="presOf" srcId="{E2B5A4DC-23FA-4424-ABFF-B1528209B7AF}" destId="{BFC1647A-AFD1-444E-B2C6-4EA7427473BA}" srcOrd="0" destOrd="2" presId="urn:microsoft.com/office/officeart/2005/8/layout/list1"/>
    <dgm:cxn modelId="{3FC55010-97D6-4D7A-9999-8D1A452FDC78}" srcId="{728E2F71-3E47-4C0D-B704-4349E2DFED5B}" destId="{826C62D3-36A7-454C-926C-23C2DA977FD1}" srcOrd="1" destOrd="0" parTransId="{877B4B88-FB40-4C82-9360-BFB5C8067421}" sibTransId="{ED0A9689-2E70-4386-9F10-38D2EDF05D08}"/>
    <dgm:cxn modelId="{58EF89B2-921C-47C4-8456-F8B3D5976F32}" srcId="{728E2F71-3E47-4C0D-B704-4349E2DFED5B}" destId="{E2B5A4DC-23FA-4424-ABFF-B1528209B7AF}" srcOrd="2" destOrd="0" parTransId="{3FF8B412-6C85-40E6-AA00-F6A954792A12}" sibTransId="{0C328A79-81D3-421B-98AC-72645807A64A}"/>
    <dgm:cxn modelId="{287B5BF8-5A1D-4004-895C-094F87C4E98F}" type="presOf" srcId="{D7DE12DD-2DC2-40BE-A147-D254443DF864}" destId="{BFC1647A-AFD1-444E-B2C6-4EA7427473BA}" srcOrd="0" destOrd="0" presId="urn:microsoft.com/office/officeart/2005/8/layout/list1"/>
    <dgm:cxn modelId="{C4B0FE95-4CA8-4E7D-9A35-AD8E48F9481E}" srcId="{349A107F-7BC3-4AA1-9160-C891A190ADBE}" destId="{AF45EBDF-D80C-4765-B3D0-8AC3BC4F7476}" srcOrd="2" destOrd="0" parTransId="{A31671DD-0759-4D7C-80E8-75BB037F248F}" sibTransId="{FCD019A5-2E0C-46A2-937B-E7074A0547C7}"/>
    <dgm:cxn modelId="{30C85ECE-BFBD-424F-802C-75D6EB240854}" srcId="{294837EF-4492-4368-937F-1433B782F838}" destId="{9D9A59C1-67D5-4EB4-9449-A7DB70424690}" srcOrd="0" destOrd="0" parTransId="{C9086CF0-DD76-4F24-88B5-A821CAFF8758}" sibTransId="{2320C5AB-8AB6-4E7D-B4A0-0221DEE407F6}"/>
    <dgm:cxn modelId="{374AE1E2-AD6E-42E2-9618-4D3BDA84369D}" srcId="{728E2F71-3E47-4C0D-B704-4349E2DFED5B}" destId="{D7DE12DD-2DC2-40BE-A147-D254443DF864}" srcOrd="0" destOrd="0" parTransId="{7CEE4D6E-7179-4CBC-BB53-F3A75CFA05A4}" sibTransId="{72D4E127-52A9-4A62-BCF0-9C44A18EA349}"/>
    <dgm:cxn modelId="{42E86D7F-00BC-4587-8EC6-C304F5005371}" type="presOf" srcId="{4347256B-7DBE-4CB7-BE9D-DA5AF3C9FC42}" destId="{BFC1647A-AFD1-444E-B2C6-4EA7427473BA}" srcOrd="0" destOrd="3" presId="urn:microsoft.com/office/officeart/2005/8/layout/list1"/>
    <dgm:cxn modelId="{ED06BB66-9B4D-4D89-A6BB-69475DCF9DEE}" srcId="{7085180E-22DF-474B-8079-EE8B895B24CF}" destId="{C224B79C-F795-445D-8810-12E1B3EF441B}" srcOrd="0" destOrd="0" parTransId="{03ECB181-F53C-4CFC-B51A-B5A057CEB564}" sibTransId="{11A75959-18A8-4208-84F3-8BC155B6AC4F}"/>
    <dgm:cxn modelId="{DE31DDA3-C6C4-4C7F-BEA9-EDD557AC785C}" srcId="{AF45EBDF-D80C-4765-B3D0-8AC3BC4F7476}" destId="{FB32A165-14A2-4F72-9A9B-3384F26B213E}" srcOrd="0" destOrd="0" parTransId="{EDD43D7C-35F0-44F1-A514-B4E3DF6E5493}" sibTransId="{3CFD514B-2DF7-409A-BC90-4BA409644423}"/>
    <dgm:cxn modelId="{0DAC4D4B-BDC0-4F58-A8A8-AF8D7DC027C6}" type="presOf" srcId="{7085180E-22DF-474B-8079-EE8B895B24CF}" destId="{0A5B4738-1ED3-4AC6-9B64-5960DF3A390D}" srcOrd="0" destOrd="0" presId="urn:microsoft.com/office/officeart/2005/8/layout/list1"/>
    <dgm:cxn modelId="{E7DDFE34-C41C-44B1-A09F-60B68A28E762}" srcId="{349A107F-7BC3-4AA1-9160-C891A190ADBE}" destId="{728E2F71-3E47-4C0D-B704-4349E2DFED5B}" srcOrd="1" destOrd="0" parTransId="{71D16D4B-619B-4584-8755-1D49BC9DD6BC}" sibTransId="{C8559A80-39B3-43BC-9598-9312EBD4FA4D}"/>
    <dgm:cxn modelId="{6745F0E6-6EF1-4FC4-9429-925890F7A696}" srcId="{728E2F71-3E47-4C0D-B704-4349E2DFED5B}" destId="{4347256B-7DBE-4CB7-BE9D-DA5AF3C9FC42}" srcOrd="3" destOrd="0" parTransId="{B7B77E9E-FE61-4EB9-B3D3-5AE0D9A0CFF6}" sibTransId="{CC02CB1B-FEF6-4EB8-826B-87BD775A4A26}"/>
    <dgm:cxn modelId="{66132A4D-850E-41DF-89BD-CB261B8CC149}" srcId="{349A107F-7BC3-4AA1-9160-C891A190ADBE}" destId="{294837EF-4492-4368-937F-1433B782F838}" srcOrd="3" destOrd="0" parTransId="{D6C8A769-B117-4E34-AA05-030C5E1005A7}" sibTransId="{412D91C1-D318-4217-B969-05F6B32CEED1}"/>
    <dgm:cxn modelId="{E101019D-8F94-472B-9976-54A3AA20F5EB}" type="presOf" srcId="{728E2F71-3E47-4C0D-B704-4349E2DFED5B}" destId="{3B76E804-DE42-48B0-9320-614FFED69A4E}" srcOrd="0" destOrd="0" presId="urn:microsoft.com/office/officeart/2005/8/layout/list1"/>
    <dgm:cxn modelId="{E8BC6B65-E86E-4667-983E-8E03A821B543}" srcId="{7085180E-22DF-474B-8079-EE8B895B24CF}" destId="{EADE2AA1-70BF-4623-9759-FE369DDD37A5}" srcOrd="2" destOrd="0" parTransId="{CFBF6DBF-C99C-494C-B5C0-AA9C4D4068FF}" sibTransId="{F048AE06-D880-45BD-A5C9-110492102AAC}"/>
    <dgm:cxn modelId="{1BE5AB1F-5BF3-449D-8EE7-231E7C9A0F3D}" type="presOf" srcId="{AF45EBDF-D80C-4765-B3D0-8AC3BC4F7476}" destId="{19CA01E2-50D0-46B1-B6D4-9B2592D49239}" srcOrd="0" destOrd="0" presId="urn:microsoft.com/office/officeart/2005/8/layout/list1"/>
    <dgm:cxn modelId="{B7452DDB-04A0-4510-813F-39C88AA7AA91}" type="presOf" srcId="{7085180E-22DF-474B-8079-EE8B895B24CF}" destId="{25CEA5BC-479E-4AA5-A2B8-D869D8A6A83D}" srcOrd="1" destOrd="0" presId="urn:microsoft.com/office/officeart/2005/8/layout/list1"/>
    <dgm:cxn modelId="{2DEC3043-3C96-4D7C-9553-A8F9294F10CF}" srcId="{294837EF-4492-4368-937F-1433B782F838}" destId="{A1A4A633-8A4A-4BD3-B8D1-955E61284B4B}" srcOrd="1" destOrd="0" parTransId="{138E206A-9986-480A-A761-7957DCD1064E}" sibTransId="{136556BE-CC19-4343-B48A-0D3D8FB78B60}"/>
    <dgm:cxn modelId="{59C9356B-D377-4F8F-A528-4EA70B4480C6}" type="presOf" srcId="{C224B79C-F795-445D-8810-12E1B3EF441B}" destId="{332FD00D-B8B4-4325-A332-4CFEDE59FC7C}" srcOrd="0" destOrd="0" presId="urn:microsoft.com/office/officeart/2005/8/layout/list1"/>
    <dgm:cxn modelId="{AF3E2303-48CE-4FCB-9B66-5A6B275166CC}" type="presOf" srcId="{294837EF-4492-4368-937F-1433B782F838}" destId="{34022A2F-2F75-4018-8588-B7DA1512F0D7}" srcOrd="1" destOrd="0" presId="urn:microsoft.com/office/officeart/2005/8/layout/list1"/>
    <dgm:cxn modelId="{D547E435-3BEC-41D5-A1BF-E911C26E68A5}" type="presOf" srcId="{1465DC64-D35A-429F-81E4-225EDA0E8991}" destId="{07DF6C98-5D74-4EB2-A48C-1DA968080948}" srcOrd="0" destOrd="1" presId="urn:microsoft.com/office/officeart/2005/8/layout/list1"/>
    <dgm:cxn modelId="{7AC9625F-99AC-49C8-B5FD-06312C9D211C}" type="presOf" srcId="{EADE2AA1-70BF-4623-9759-FE369DDD37A5}" destId="{332FD00D-B8B4-4325-A332-4CFEDE59FC7C}" srcOrd="0" destOrd="2" presId="urn:microsoft.com/office/officeart/2005/8/layout/list1"/>
    <dgm:cxn modelId="{95A6DE77-168C-441D-9426-D214FF6D8B94}" type="presOf" srcId="{AF45EBDF-D80C-4765-B3D0-8AC3BC4F7476}" destId="{2E028372-E624-4E03-A44E-66E528890A11}" srcOrd="1" destOrd="0" presId="urn:microsoft.com/office/officeart/2005/8/layout/list1"/>
    <dgm:cxn modelId="{F1C9094F-4BF5-42CA-B7E6-E43E9478C9C5}" type="presOf" srcId="{17281CC6-6DE7-4226-A0DC-32E7CF5D6E31}" destId="{07DF6C98-5D74-4EB2-A48C-1DA968080948}" srcOrd="0" destOrd="2" presId="urn:microsoft.com/office/officeart/2005/8/layout/list1"/>
    <dgm:cxn modelId="{8B9EF466-03B9-4EB6-9C85-65496AEB410E}" type="presParOf" srcId="{5D180790-DB52-40DB-8E8A-97C090993C89}" destId="{AAC06FE8-909D-4F1A-9736-18ECF3958C6F}" srcOrd="0" destOrd="0" presId="urn:microsoft.com/office/officeart/2005/8/layout/list1"/>
    <dgm:cxn modelId="{C84CC348-832E-4874-813D-41AE4F308362}" type="presParOf" srcId="{AAC06FE8-909D-4F1A-9736-18ECF3958C6F}" destId="{0A5B4738-1ED3-4AC6-9B64-5960DF3A390D}" srcOrd="0" destOrd="0" presId="urn:microsoft.com/office/officeart/2005/8/layout/list1"/>
    <dgm:cxn modelId="{10984E82-DF9F-4C5A-8CC4-FAE997D62911}" type="presParOf" srcId="{AAC06FE8-909D-4F1A-9736-18ECF3958C6F}" destId="{25CEA5BC-479E-4AA5-A2B8-D869D8A6A83D}" srcOrd="1" destOrd="0" presId="urn:microsoft.com/office/officeart/2005/8/layout/list1"/>
    <dgm:cxn modelId="{78CC5669-8381-4718-9B04-33654D5FF421}" type="presParOf" srcId="{5D180790-DB52-40DB-8E8A-97C090993C89}" destId="{E44F1E0A-8B04-466C-963F-ED81542D722E}" srcOrd="1" destOrd="0" presId="urn:microsoft.com/office/officeart/2005/8/layout/list1"/>
    <dgm:cxn modelId="{963DB049-F550-4ABD-9629-DB22A59B32D8}" type="presParOf" srcId="{5D180790-DB52-40DB-8E8A-97C090993C89}" destId="{332FD00D-B8B4-4325-A332-4CFEDE59FC7C}" srcOrd="2" destOrd="0" presId="urn:microsoft.com/office/officeart/2005/8/layout/list1"/>
    <dgm:cxn modelId="{705901EB-BB29-4898-8D53-2E03E4CF4C13}" type="presParOf" srcId="{5D180790-DB52-40DB-8E8A-97C090993C89}" destId="{750615BE-C2FB-450C-A2AF-18C586FD9785}" srcOrd="3" destOrd="0" presId="urn:microsoft.com/office/officeart/2005/8/layout/list1"/>
    <dgm:cxn modelId="{4907FAB4-12F0-4967-B77D-2E9802023A7E}" type="presParOf" srcId="{5D180790-DB52-40DB-8E8A-97C090993C89}" destId="{B25DB773-337E-444F-90BD-7ECA2207A5FB}" srcOrd="4" destOrd="0" presId="urn:microsoft.com/office/officeart/2005/8/layout/list1"/>
    <dgm:cxn modelId="{EC0CDF40-E5EC-478D-8A04-6D7B3158FD08}" type="presParOf" srcId="{B25DB773-337E-444F-90BD-7ECA2207A5FB}" destId="{3B76E804-DE42-48B0-9320-614FFED69A4E}" srcOrd="0" destOrd="0" presId="urn:microsoft.com/office/officeart/2005/8/layout/list1"/>
    <dgm:cxn modelId="{2D9BB2C0-2F9B-484B-9FE7-662E13A3DA39}" type="presParOf" srcId="{B25DB773-337E-444F-90BD-7ECA2207A5FB}" destId="{4EF44ECD-368E-4F8F-A1A0-D81D00D3D14F}" srcOrd="1" destOrd="0" presId="urn:microsoft.com/office/officeart/2005/8/layout/list1"/>
    <dgm:cxn modelId="{2CC42056-6A6A-4E12-9B1F-DD8F87411C23}" type="presParOf" srcId="{5D180790-DB52-40DB-8E8A-97C090993C89}" destId="{E9CC1F41-0D2B-4BE3-94FB-E24A6A98B392}" srcOrd="5" destOrd="0" presId="urn:microsoft.com/office/officeart/2005/8/layout/list1"/>
    <dgm:cxn modelId="{08496656-F0E1-4EE7-8AC6-49255F596F07}" type="presParOf" srcId="{5D180790-DB52-40DB-8E8A-97C090993C89}" destId="{BFC1647A-AFD1-444E-B2C6-4EA7427473BA}" srcOrd="6" destOrd="0" presId="urn:microsoft.com/office/officeart/2005/8/layout/list1"/>
    <dgm:cxn modelId="{2F91EF55-0363-4901-AB5A-1F4B67226641}" type="presParOf" srcId="{5D180790-DB52-40DB-8E8A-97C090993C89}" destId="{AD5608EB-B2BA-4214-8099-FF7D60E07E10}" srcOrd="7" destOrd="0" presId="urn:microsoft.com/office/officeart/2005/8/layout/list1"/>
    <dgm:cxn modelId="{BFAC56A6-6E45-4CA1-96BB-FC2B1C9DE130}" type="presParOf" srcId="{5D180790-DB52-40DB-8E8A-97C090993C89}" destId="{8215CA0A-1333-4E48-89D2-431E60791C15}" srcOrd="8" destOrd="0" presId="urn:microsoft.com/office/officeart/2005/8/layout/list1"/>
    <dgm:cxn modelId="{C74DE207-36D4-4A51-8B6B-6547332E3768}" type="presParOf" srcId="{8215CA0A-1333-4E48-89D2-431E60791C15}" destId="{19CA01E2-50D0-46B1-B6D4-9B2592D49239}" srcOrd="0" destOrd="0" presId="urn:microsoft.com/office/officeart/2005/8/layout/list1"/>
    <dgm:cxn modelId="{43093063-07E0-4EFA-A97E-A5C0E062D4A2}" type="presParOf" srcId="{8215CA0A-1333-4E48-89D2-431E60791C15}" destId="{2E028372-E624-4E03-A44E-66E528890A11}" srcOrd="1" destOrd="0" presId="urn:microsoft.com/office/officeart/2005/8/layout/list1"/>
    <dgm:cxn modelId="{2EB7B969-0DD2-4F8E-B6BF-577FA41F7EB3}" type="presParOf" srcId="{5D180790-DB52-40DB-8E8A-97C090993C89}" destId="{4D38CB08-308E-4103-B843-D8A952B55959}" srcOrd="9" destOrd="0" presId="urn:microsoft.com/office/officeart/2005/8/layout/list1"/>
    <dgm:cxn modelId="{9C596D37-90E6-4BB5-9F57-112123C00496}" type="presParOf" srcId="{5D180790-DB52-40DB-8E8A-97C090993C89}" destId="{07DF6C98-5D74-4EB2-A48C-1DA968080948}" srcOrd="10" destOrd="0" presId="urn:microsoft.com/office/officeart/2005/8/layout/list1"/>
    <dgm:cxn modelId="{551EA2BA-892D-4B1D-87C3-3ECF4946B230}" type="presParOf" srcId="{5D180790-DB52-40DB-8E8A-97C090993C89}" destId="{B675691E-72EC-415C-A1FA-9FFEB8A8E1B1}" srcOrd="11" destOrd="0" presId="urn:microsoft.com/office/officeart/2005/8/layout/list1"/>
    <dgm:cxn modelId="{26387100-9000-4686-BCC6-CBD3FE8158E6}" type="presParOf" srcId="{5D180790-DB52-40DB-8E8A-97C090993C89}" destId="{1A190487-F0DE-47F3-9C79-002A0F0ABF74}" srcOrd="12" destOrd="0" presId="urn:microsoft.com/office/officeart/2005/8/layout/list1"/>
    <dgm:cxn modelId="{4F0CACE1-1B63-4F44-9621-CA9D0096653C}" type="presParOf" srcId="{1A190487-F0DE-47F3-9C79-002A0F0ABF74}" destId="{15AA0EFD-DD4C-4C0E-8EE4-482A3120CD48}" srcOrd="0" destOrd="0" presId="urn:microsoft.com/office/officeart/2005/8/layout/list1"/>
    <dgm:cxn modelId="{A6CB045C-377D-490A-8855-CEDED5A41384}" type="presParOf" srcId="{1A190487-F0DE-47F3-9C79-002A0F0ABF74}" destId="{34022A2F-2F75-4018-8588-B7DA1512F0D7}" srcOrd="1" destOrd="0" presId="urn:microsoft.com/office/officeart/2005/8/layout/list1"/>
    <dgm:cxn modelId="{F3B50775-257C-41BF-A283-23FA74BA7CE1}" type="presParOf" srcId="{5D180790-DB52-40DB-8E8A-97C090993C89}" destId="{D232D9E9-C1A5-400B-8EE3-DE8307343F64}" srcOrd="13" destOrd="0" presId="urn:microsoft.com/office/officeart/2005/8/layout/list1"/>
    <dgm:cxn modelId="{534DE152-21FF-4503-B293-114F162FF20E}" type="presParOf" srcId="{5D180790-DB52-40DB-8E8A-97C090993C89}" destId="{9BE674CB-9680-4427-852E-95286DE8E16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8E3AEF-56AE-4916-8E01-316E8D1AEC63}" type="doc">
      <dgm:prSet loTypeId="urn:microsoft.com/office/officeart/2005/8/layout/matrix3" loCatId="matrix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5B2A7C6-86FC-4FC9-B802-EBEDC7EBCDAA}">
      <dgm:prSet phldrT="[Текст]" custT="1"/>
      <dgm:spPr/>
      <dgm:t>
        <a:bodyPr/>
        <a:lstStyle/>
        <a:p>
          <a:r>
            <a: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</a:t>
          </a: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r>
            <a:rPr lang="ru-RU" sz="24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составление проекта бюджета</a:t>
          </a:r>
          <a:endParaRPr lang="ru-RU" sz="24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DF3BC6-9BE5-4A5A-86A0-BCCA2CF968A9}" type="parTrans" cxnId="{6C7EB386-3B4C-4C5C-ADA1-5DA743BB1F98}">
      <dgm:prSet/>
      <dgm:spPr/>
      <dgm:t>
        <a:bodyPr/>
        <a:lstStyle/>
        <a:p>
          <a:endParaRPr lang="ru-RU"/>
        </a:p>
      </dgm:t>
    </dgm:pt>
    <dgm:pt modelId="{009307E0-AD3A-4F5D-9E44-D99E57558D7D}" type="sibTrans" cxnId="{6C7EB386-3B4C-4C5C-ADA1-5DA743BB1F98}">
      <dgm:prSet/>
      <dgm:spPr/>
      <dgm:t>
        <a:bodyPr/>
        <a:lstStyle/>
        <a:p>
          <a:endParaRPr lang="ru-RU"/>
        </a:p>
      </dgm:t>
    </dgm:pt>
    <dgm:pt modelId="{16F32E18-BF04-46D6-9A68-1F62AA398649}">
      <dgm:prSet phldrT="[Текст]" custT="1"/>
      <dgm:spPr/>
      <dgm:t>
        <a:bodyPr/>
        <a:lstStyle/>
        <a:p>
          <a:r>
            <a: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III</a:t>
          </a: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r>
            <a:rPr lang="ru-RU" sz="24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исполнение и внесение изменений в бюджет</a:t>
          </a:r>
          <a:endParaRPr lang="ru-RU" sz="24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67E16E-4260-461E-98C6-4E44E0B7A69B}" type="parTrans" cxnId="{23ECF9F7-CC58-4A16-BE41-BA35228A1860}">
      <dgm:prSet/>
      <dgm:spPr/>
      <dgm:t>
        <a:bodyPr/>
        <a:lstStyle/>
        <a:p>
          <a:endParaRPr lang="ru-RU"/>
        </a:p>
      </dgm:t>
    </dgm:pt>
    <dgm:pt modelId="{15CE35C6-C566-4E58-B0A1-3442042BB1CB}" type="sibTrans" cxnId="{23ECF9F7-CC58-4A16-BE41-BA35228A1860}">
      <dgm:prSet/>
      <dgm:spPr/>
      <dgm:t>
        <a:bodyPr/>
        <a:lstStyle/>
        <a:p>
          <a:endParaRPr lang="ru-RU"/>
        </a:p>
      </dgm:t>
    </dgm:pt>
    <dgm:pt modelId="{FB62DED9-806A-4A84-ACA2-90350B46E45C}">
      <dgm:prSet phldrT="[Текст]" custT="1"/>
      <dgm:spPr/>
      <dgm:t>
        <a:bodyPr/>
        <a:lstStyle/>
        <a:p>
          <a:r>
            <a: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IV</a:t>
          </a: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r>
            <a:rPr lang="ru-RU" sz="24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об исполнении бюджета</a:t>
          </a:r>
          <a:endParaRPr lang="ru-RU" sz="24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F045A9-326B-4752-A214-C422BAC81765}" type="parTrans" cxnId="{0592949B-4C2C-4D71-8F67-BAC882564834}">
      <dgm:prSet/>
      <dgm:spPr/>
      <dgm:t>
        <a:bodyPr/>
        <a:lstStyle/>
        <a:p>
          <a:endParaRPr lang="ru-RU"/>
        </a:p>
      </dgm:t>
    </dgm:pt>
    <dgm:pt modelId="{B20CEAED-F189-4637-837F-E9889A85CC9A}" type="sibTrans" cxnId="{0592949B-4C2C-4D71-8F67-BAC882564834}">
      <dgm:prSet/>
      <dgm:spPr/>
      <dgm:t>
        <a:bodyPr/>
        <a:lstStyle/>
        <a:p>
          <a:endParaRPr lang="ru-RU"/>
        </a:p>
      </dgm:t>
    </dgm:pt>
    <dgm:pt modelId="{3EC5A940-279B-49F4-997A-767E576810AF}">
      <dgm:prSet custT="1"/>
      <dgm:spPr/>
      <dgm:t>
        <a:bodyPr/>
        <a:lstStyle/>
        <a:p>
          <a:r>
            <a: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II</a:t>
          </a: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r>
            <a:rPr lang="ru-RU" sz="24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рассмотрение и утверждение бюджета</a:t>
          </a:r>
          <a:endParaRPr lang="ru-RU" sz="24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2AFF28-C33E-4C19-BAC9-58CD9EDB9C2A}" type="parTrans" cxnId="{E576FFCF-94E3-4875-BD80-F8CD9292467F}">
      <dgm:prSet/>
      <dgm:spPr/>
      <dgm:t>
        <a:bodyPr/>
        <a:lstStyle/>
        <a:p>
          <a:endParaRPr lang="ru-RU"/>
        </a:p>
      </dgm:t>
    </dgm:pt>
    <dgm:pt modelId="{7FDA932F-664F-42DF-8BBD-34730BA74C27}" type="sibTrans" cxnId="{E576FFCF-94E3-4875-BD80-F8CD9292467F}">
      <dgm:prSet/>
      <dgm:spPr/>
      <dgm:t>
        <a:bodyPr/>
        <a:lstStyle/>
        <a:p>
          <a:endParaRPr lang="ru-RU"/>
        </a:p>
      </dgm:t>
    </dgm:pt>
    <dgm:pt modelId="{7B2B77D4-D4CB-4410-BF75-C8D8BF6E3826}" type="pres">
      <dgm:prSet presAssocID="{4A8E3AEF-56AE-4916-8E01-316E8D1AEC6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9CEA85-E6A3-43FB-A4BA-7D57268C27DC}" type="pres">
      <dgm:prSet presAssocID="{4A8E3AEF-56AE-4916-8E01-316E8D1AEC63}" presName="diamond" presStyleLbl="bgShp" presStyleIdx="0" presStyleCnt="1" custScaleX="129296"/>
      <dgm:spPr/>
    </dgm:pt>
    <dgm:pt modelId="{19EA60F6-17B1-47DF-B647-2FB8374592F2}" type="pres">
      <dgm:prSet presAssocID="{4A8E3AEF-56AE-4916-8E01-316E8D1AEC63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3D249A-D8F3-4537-B871-D2EAC5018B9A}" type="pres">
      <dgm:prSet presAssocID="{4A8E3AEF-56AE-4916-8E01-316E8D1AEC63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33DFBE-814A-41D1-905F-4A844DF594BB}" type="pres">
      <dgm:prSet presAssocID="{4A8E3AEF-56AE-4916-8E01-316E8D1AEC63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C121B-E69F-43F5-A465-87933FE031B3}" type="pres">
      <dgm:prSet presAssocID="{4A8E3AEF-56AE-4916-8E01-316E8D1AEC63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91092D-1706-4568-B40F-3282910C3848}" type="presOf" srcId="{16F32E18-BF04-46D6-9A68-1F62AA398649}" destId="{4633DFBE-814A-41D1-905F-4A844DF594BB}" srcOrd="0" destOrd="0" presId="urn:microsoft.com/office/officeart/2005/8/layout/matrix3"/>
    <dgm:cxn modelId="{A0EA5CC6-80DB-4D4D-B7E1-16C8456CA775}" type="presOf" srcId="{4A8E3AEF-56AE-4916-8E01-316E8D1AEC63}" destId="{7B2B77D4-D4CB-4410-BF75-C8D8BF6E3826}" srcOrd="0" destOrd="0" presId="urn:microsoft.com/office/officeart/2005/8/layout/matrix3"/>
    <dgm:cxn modelId="{0592949B-4C2C-4D71-8F67-BAC882564834}" srcId="{4A8E3AEF-56AE-4916-8E01-316E8D1AEC63}" destId="{FB62DED9-806A-4A84-ACA2-90350B46E45C}" srcOrd="3" destOrd="0" parTransId="{34F045A9-326B-4752-A214-C422BAC81765}" sibTransId="{B20CEAED-F189-4637-837F-E9889A85CC9A}"/>
    <dgm:cxn modelId="{C9D84785-C6C6-449B-9A51-A45CA576F22D}" type="presOf" srcId="{05B2A7C6-86FC-4FC9-B802-EBEDC7EBCDAA}" destId="{19EA60F6-17B1-47DF-B647-2FB8374592F2}" srcOrd="0" destOrd="0" presId="urn:microsoft.com/office/officeart/2005/8/layout/matrix3"/>
    <dgm:cxn modelId="{23ECF9F7-CC58-4A16-BE41-BA35228A1860}" srcId="{4A8E3AEF-56AE-4916-8E01-316E8D1AEC63}" destId="{16F32E18-BF04-46D6-9A68-1F62AA398649}" srcOrd="2" destOrd="0" parTransId="{F367E16E-4260-461E-98C6-4E44E0B7A69B}" sibTransId="{15CE35C6-C566-4E58-B0A1-3442042BB1CB}"/>
    <dgm:cxn modelId="{D441522F-4F22-4883-813D-9D7C4E297859}" type="presOf" srcId="{FB62DED9-806A-4A84-ACA2-90350B46E45C}" destId="{BA1C121B-E69F-43F5-A465-87933FE031B3}" srcOrd="0" destOrd="0" presId="urn:microsoft.com/office/officeart/2005/8/layout/matrix3"/>
    <dgm:cxn modelId="{E576FFCF-94E3-4875-BD80-F8CD9292467F}" srcId="{4A8E3AEF-56AE-4916-8E01-316E8D1AEC63}" destId="{3EC5A940-279B-49F4-997A-767E576810AF}" srcOrd="1" destOrd="0" parTransId="{C82AFF28-C33E-4C19-BAC9-58CD9EDB9C2A}" sibTransId="{7FDA932F-664F-42DF-8BBD-34730BA74C27}"/>
    <dgm:cxn modelId="{D1A2171E-17D1-4E4B-A565-B3FE0DD05C17}" type="presOf" srcId="{3EC5A940-279B-49F4-997A-767E576810AF}" destId="{1A3D249A-D8F3-4537-B871-D2EAC5018B9A}" srcOrd="0" destOrd="0" presId="urn:microsoft.com/office/officeart/2005/8/layout/matrix3"/>
    <dgm:cxn modelId="{6C7EB386-3B4C-4C5C-ADA1-5DA743BB1F98}" srcId="{4A8E3AEF-56AE-4916-8E01-316E8D1AEC63}" destId="{05B2A7C6-86FC-4FC9-B802-EBEDC7EBCDAA}" srcOrd="0" destOrd="0" parTransId="{76DF3BC6-9BE5-4A5A-86A0-BCCA2CF968A9}" sibTransId="{009307E0-AD3A-4F5D-9E44-D99E57558D7D}"/>
    <dgm:cxn modelId="{91F915D6-2F6D-4982-A0EB-40468888F7EF}" type="presParOf" srcId="{7B2B77D4-D4CB-4410-BF75-C8D8BF6E3826}" destId="{F59CEA85-E6A3-43FB-A4BA-7D57268C27DC}" srcOrd="0" destOrd="0" presId="urn:microsoft.com/office/officeart/2005/8/layout/matrix3"/>
    <dgm:cxn modelId="{4C252548-D10A-4441-9B6D-4937C91026F0}" type="presParOf" srcId="{7B2B77D4-D4CB-4410-BF75-C8D8BF6E3826}" destId="{19EA60F6-17B1-47DF-B647-2FB8374592F2}" srcOrd="1" destOrd="0" presId="urn:microsoft.com/office/officeart/2005/8/layout/matrix3"/>
    <dgm:cxn modelId="{1188D736-9B48-4EB4-97EA-0F0E71E4E8AC}" type="presParOf" srcId="{7B2B77D4-D4CB-4410-BF75-C8D8BF6E3826}" destId="{1A3D249A-D8F3-4537-B871-D2EAC5018B9A}" srcOrd="2" destOrd="0" presId="urn:microsoft.com/office/officeart/2005/8/layout/matrix3"/>
    <dgm:cxn modelId="{E57FB1DB-A744-4BFF-A679-C9D38229FEB6}" type="presParOf" srcId="{7B2B77D4-D4CB-4410-BF75-C8D8BF6E3826}" destId="{4633DFBE-814A-41D1-905F-4A844DF594BB}" srcOrd="3" destOrd="0" presId="urn:microsoft.com/office/officeart/2005/8/layout/matrix3"/>
    <dgm:cxn modelId="{F52C5B89-10BF-47F0-ABB1-B909B8E93E68}" type="presParOf" srcId="{7B2B77D4-D4CB-4410-BF75-C8D8BF6E3826}" destId="{BA1C121B-E69F-43F5-A465-87933FE031B3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18299A8-4C38-4587-9901-249E96CDA06D}" type="doc">
      <dgm:prSet loTypeId="urn:microsoft.com/office/officeart/2005/8/layout/hierarchy4" loCatId="list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689E1C5A-55B7-43A0-9355-94E1D602333A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течении одного рабочего дня принимает решение о принятии к рассмотрению проекта бюджета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FA1E3B-420F-4561-AAE4-79B11EECFE1E}" type="parTrans" cxnId="{C8241864-E2D2-43E5-8CF5-018795E837E5}">
      <dgm:prSet/>
      <dgm:spPr/>
      <dgm:t>
        <a:bodyPr/>
        <a:lstStyle/>
        <a:p>
          <a:endParaRPr lang="ru-RU"/>
        </a:p>
      </dgm:t>
    </dgm:pt>
    <dgm:pt modelId="{6FB4898A-DBE4-462B-A48E-582F6B855CD1}" type="sibTrans" cxnId="{C8241864-E2D2-43E5-8CF5-018795E837E5}">
      <dgm:prSet/>
      <dgm:spPr/>
      <dgm:t>
        <a:bodyPr/>
        <a:lstStyle/>
        <a:p>
          <a:endParaRPr lang="ru-RU"/>
        </a:p>
      </dgm:t>
    </dgm:pt>
    <dgm:pt modelId="{ECFF2E28-A4A0-4A2F-B71E-9E1EDAE9130A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течении дня, следующего за днем принятия к рассмотрению проекта бюджета назначается дата публичных слушаний и проект бюджета направляется: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521FF8-D4D9-40D5-AEB1-1397374314E7}" type="parTrans" cxnId="{A10E08D8-3E97-49DB-9695-AEB275C15C1B}">
      <dgm:prSet/>
      <dgm:spPr/>
      <dgm:t>
        <a:bodyPr/>
        <a:lstStyle/>
        <a:p>
          <a:endParaRPr lang="ru-RU"/>
        </a:p>
      </dgm:t>
    </dgm:pt>
    <dgm:pt modelId="{9F87698E-203C-420B-8B7D-263136CC6DD2}" type="sibTrans" cxnId="{A10E08D8-3E97-49DB-9695-AEB275C15C1B}">
      <dgm:prSet/>
      <dgm:spPr/>
      <dgm:t>
        <a:bodyPr/>
        <a:lstStyle/>
        <a:p>
          <a:endParaRPr lang="ru-RU"/>
        </a:p>
      </dgm:t>
    </dgm:pt>
    <dgm:pt modelId="{FCEB78CB-583A-4B78-B1B9-29D1EB692CC8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-депутатам и депутатским комиссиям для внесения замечаний и предложений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574B5A-D839-463E-A2DE-C2AD9402852E}" type="parTrans" cxnId="{8521807F-93B4-4674-AD4B-AEAB1AABCAAF}">
      <dgm:prSet/>
      <dgm:spPr/>
      <dgm:t>
        <a:bodyPr/>
        <a:lstStyle/>
        <a:p>
          <a:endParaRPr lang="ru-RU"/>
        </a:p>
      </dgm:t>
    </dgm:pt>
    <dgm:pt modelId="{C8611B4F-A781-4166-BEBA-EB2C4318787F}" type="sibTrans" cxnId="{8521807F-93B4-4674-AD4B-AEAB1AABCAAF}">
      <dgm:prSet/>
      <dgm:spPr/>
      <dgm:t>
        <a:bodyPr/>
        <a:lstStyle/>
        <a:p>
          <a:endParaRPr lang="ru-RU"/>
        </a:p>
      </dgm:t>
    </dgm:pt>
    <dgm:pt modelId="{DA264059-9FAF-4F78-825A-D6142B316BA7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-в КСП и аппарат Думы для подготовки заключений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82B236-0D9F-4016-8347-6F7B1A747FB2}" type="parTrans" cxnId="{876D04C8-F415-4867-90E5-DBAA803F820D}">
      <dgm:prSet/>
      <dgm:spPr/>
      <dgm:t>
        <a:bodyPr/>
        <a:lstStyle/>
        <a:p>
          <a:endParaRPr lang="ru-RU"/>
        </a:p>
      </dgm:t>
    </dgm:pt>
    <dgm:pt modelId="{3D41D8AB-E4F8-4239-A1BB-B9E6A182D5EA}" type="sibTrans" cxnId="{876D04C8-F415-4867-90E5-DBAA803F820D}">
      <dgm:prSet/>
      <dgm:spPr/>
      <dgm:t>
        <a:bodyPr/>
        <a:lstStyle/>
        <a:p>
          <a:endParaRPr lang="ru-RU"/>
        </a:p>
      </dgm:t>
    </dgm:pt>
    <dgm:pt modelId="{67E89B37-95D2-4620-B914-1F2662F745B8}" type="pres">
      <dgm:prSet presAssocID="{718299A8-4C38-4587-9901-249E96CDA06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0C34BD4-DBAC-403E-98BB-1874FC1031B3}" type="pres">
      <dgm:prSet presAssocID="{689E1C5A-55B7-43A0-9355-94E1D602333A}" presName="vertOne" presStyleCnt="0"/>
      <dgm:spPr/>
    </dgm:pt>
    <dgm:pt modelId="{239C0258-CFE7-4A15-8022-B399545AE4BD}" type="pres">
      <dgm:prSet presAssocID="{689E1C5A-55B7-43A0-9355-94E1D602333A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EFEA77-E450-45C7-9E5B-1465ED6266E8}" type="pres">
      <dgm:prSet presAssocID="{689E1C5A-55B7-43A0-9355-94E1D602333A}" presName="parTransOne" presStyleCnt="0"/>
      <dgm:spPr/>
    </dgm:pt>
    <dgm:pt modelId="{FB952617-0DCA-4CB0-B117-D97B571545C8}" type="pres">
      <dgm:prSet presAssocID="{689E1C5A-55B7-43A0-9355-94E1D602333A}" presName="horzOne" presStyleCnt="0"/>
      <dgm:spPr/>
    </dgm:pt>
    <dgm:pt modelId="{09E37E99-E97F-4E1F-836B-B1DBA8FAB23A}" type="pres">
      <dgm:prSet presAssocID="{ECFF2E28-A4A0-4A2F-B71E-9E1EDAE9130A}" presName="vertTwo" presStyleCnt="0"/>
      <dgm:spPr/>
    </dgm:pt>
    <dgm:pt modelId="{E540A35A-9433-4A0D-BFC9-8AAE5A7D1858}" type="pres">
      <dgm:prSet presAssocID="{ECFF2E28-A4A0-4A2F-B71E-9E1EDAE9130A}" presName="txTwo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1E8947-3A77-4629-B6F9-3E6AC7044D4A}" type="pres">
      <dgm:prSet presAssocID="{ECFF2E28-A4A0-4A2F-B71E-9E1EDAE9130A}" presName="parTransTwo" presStyleCnt="0"/>
      <dgm:spPr/>
    </dgm:pt>
    <dgm:pt modelId="{B0661707-3E22-40E0-A46F-9E3B8257CD0B}" type="pres">
      <dgm:prSet presAssocID="{ECFF2E28-A4A0-4A2F-B71E-9E1EDAE9130A}" presName="horzTwo" presStyleCnt="0"/>
      <dgm:spPr/>
    </dgm:pt>
    <dgm:pt modelId="{11453D68-467A-4C43-8D0C-46DDA61B74E6}" type="pres">
      <dgm:prSet presAssocID="{FCEB78CB-583A-4B78-B1B9-29D1EB692CC8}" presName="vertThree" presStyleCnt="0"/>
      <dgm:spPr/>
    </dgm:pt>
    <dgm:pt modelId="{324F4865-BE8E-407E-B307-54A6FD7507C1}" type="pres">
      <dgm:prSet presAssocID="{FCEB78CB-583A-4B78-B1B9-29D1EB692CC8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E7B0F3-0434-4BAA-ACA1-8CD9F8B7177E}" type="pres">
      <dgm:prSet presAssocID="{FCEB78CB-583A-4B78-B1B9-29D1EB692CC8}" presName="horzThree" presStyleCnt="0"/>
      <dgm:spPr/>
    </dgm:pt>
    <dgm:pt modelId="{F8296B95-46AB-4348-8A7A-0E77361EC93B}" type="pres">
      <dgm:prSet presAssocID="{C8611B4F-A781-4166-BEBA-EB2C4318787F}" presName="sibSpaceThree" presStyleCnt="0"/>
      <dgm:spPr/>
    </dgm:pt>
    <dgm:pt modelId="{9A227886-E636-4D6A-A75E-0E7D2724D700}" type="pres">
      <dgm:prSet presAssocID="{DA264059-9FAF-4F78-825A-D6142B316BA7}" presName="vertThree" presStyleCnt="0"/>
      <dgm:spPr/>
    </dgm:pt>
    <dgm:pt modelId="{DD3B6E93-D149-43BF-A9B9-F7D5943ECB22}" type="pres">
      <dgm:prSet presAssocID="{DA264059-9FAF-4F78-825A-D6142B316BA7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E733B1-1690-4CE5-BE75-9EB52727B0D3}" type="pres">
      <dgm:prSet presAssocID="{DA264059-9FAF-4F78-825A-D6142B316BA7}" presName="horzThree" presStyleCnt="0"/>
      <dgm:spPr/>
    </dgm:pt>
  </dgm:ptLst>
  <dgm:cxnLst>
    <dgm:cxn modelId="{A10E08D8-3E97-49DB-9695-AEB275C15C1B}" srcId="{689E1C5A-55B7-43A0-9355-94E1D602333A}" destId="{ECFF2E28-A4A0-4A2F-B71E-9E1EDAE9130A}" srcOrd="0" destOrd="0" parTransId="{ED521FF8-D4D9-40D5-AEB1-1397374314E7}" sibTransId="{9F87698E-203C-420B-8B7D-263136CC6DD2}"/>
    <dgm:cxn modelId="{BAEDBD19-698C-43FF-901E-62370DB02FC9}" type="presOf" srcId="{DA264059-9FAF-4F78-825A-D6142B316BA7}" destId="{DD3B6E93-D149-43BF-A9B9-F7D5943ECB22}" srcOrd="0" destOrd="0" presId="urn:microsoft.com/office/officeart/2005/8/layout/hierarchy4"/>
    <dgm:cxn modelId="{8521807F-93B4-4674-AD4B-AEAB1AABCAAF}" srcId="{ECFF2E28-A4A0-4A2F-B71E-9E1EDAE9130A}" destId="{FCEB78CB-583A-4B78-B1B9-29D1EB692CC8}" srcOrd="0" destOrd="0" parTransId="{94574B5A-D839-463E-A2DE-C2AD9402852E}" sibTransId="{C8611B4F-A781-4166-BEBA-EB2C4318787F}"/>
    <dgm:cxn modelId="{C8241864-E2D2-43E5-8CF5-018795E837E5}" srcId="{718299A8-4C38-4587-9901-249E96CDA06D}" destId="{689E1C5A-55B7-43A0-9355-94E1D602333A}" srcOrd="0" destOrd="0" parTransId="{7CFA1E3B-420F-4561-AAE4-79B11EECFE1E}" sibTransId="{6FB4898A-DBE4-462B-A48E-582F6B855CD1}"/>
    <dgm:cxn modelId="{EC8953BF-C107-46B1-AE65-A515ACEE2C94}" type="presOf" srcId="{718299A8-4C38-4587-9901-249E96CDA06D}" destId="{67E89B37-95D2-4620-B914-1F2662F745B8}" srcOrd="0" destOrd="0" presId="urn:microsoft.com/office/officeart/2005/8/layout/hierarchy4"/>
    <dgm:cxn modelId="{876D04C8-F415-4867-90E5-DBAA803F820D}" srcId="{ECFF2E28-A4A0-4A2F-B71E-9E1EDAE9130A}" destId="{DA264059-9FAF-4F78-825A-D6142B316BA7}" srcOrd="1" destOrd="0" parTransId="{CC82B236-0D9F-4016-8347-6F7B1A747FB2}" sibTransId="{3D41D8AB-E4F8-4239-A1BB-B9E6A182D5EA}"/>
    <dgm:cxn modelId="{52D19CF6-114C-4D01-8DC4-D2BD3E4C769E}" type="presOf" srcId="{689E1C5A-55B7-43A0-9355-94E1D602333A}" destId="{239C0258-CFE7-4A15-8022-B399545AE4BD}" srcOrd="0" destOrd="0" presId="urn:microsoft.com/office/officeart/2005/8/layout/hierarchy4"/>
    <dgm:cxn modelId="{E4F5288D-B7CA-4535-8F12-735A72353555}" type="presOf" srcId="{FCEB78CB-583A-4B78-B1B9-29D1EB692CC8}" destId="{324F4865-BE8E-407E-B307-54A6FD7507C1}" srcOrd="0" destOrd="0" presId="urn:microsoft.com/office/officeart/2005/8/layout/hierarchy4"/>
    <dgm:cxn modelId="{268DFFA3-1FC4-4336-8553-FF067BF703E8}" type="presOf" srcId="{ECFF2E28-A4A0-4A2F-B71E-9E1EDAE9130A}" destId="{E540A35A-9433-4A0D-BFC9-8AAE5A7D1858}" srcOrd="0" destOrd="0" presId="urn:microsoft.com/office/officeart/2005/8/layout/hierarchy4"/>
    <dgm:cxn modelId="{7B0C4AC6-C3CC-40B9-8230-6E3BD40731C1}" type="presParOf" srcId="{67E89B37-95D2-4620-B914-1F2662F745B8}" destId="{20C34BD4-DBAC-403E-98BB-1874FC1031B3}" srcOrd="0" destOrd="0" presId="urn:microsoft.com/office/officeart/2005/8/layout/hierarchy4"/>
    <dgm:cxn modelId="{7B82D707-ECBE-4685-A587-CAA6841DE415}" type="presParOf" srcId="{20C34BD4-DBAC-403E-98BB-1874FC1031B3}" destId="{239C0258-CFE7-4A15-8022-B399545AE4BD}" srcOrd="0" destOrd="0" presId="urn:microsoft.com/office/officeart/2005/8/layout/hierarchy4"/>
    <dgm:cxn modelId="{401BA472-B7E7-4A94-B46E-49BD9668A7EC}" type="presParOf" srcId="{20C34BD4-DBAC-403E-98BB-1874FC1031B3}" destId="{13EFEA77-E450-45C7-9E5B-1465ED6266E8}" srcOrd="1" destOrd="0" presId="urn:microsoft.com/office/officeart/2005/8/layout/hierarchy4"/>
    <dgm:cxn modelId="{CBE8C9B6-47BD-4711-A959-8DD824FBF672}" type="presParOf" srcId="{20C34BD4-DBAC-403E-98BB-1874FC1031B3}" destId="{FB952617-0DCA-4CB0-B117-D97B571545C8}" srcOrd="2" destOrd="0" presId="urn:microsoft.com/office/officeart/2005/8/layout/hierarchy4"/>
    <dgm:cxn modelId="{B3D9C98D-1E13-4728-859C-BCA2218BC17F}" type="presParOf" srcId="{FB952617-0DCA-4CB0-B117-D97B571545C8}" destId="{09E37E99-E97F-4E1F-836B-B1DBA8FAB23A}" srcOrd="0" destOrd="0" presId="urn:microsoft.com/office/officeart/2005/8/layout/hierarchy4"/>
    <dgm:cxn modelId="{0ECF9305-682F-4D9E-980B-3EB08E745B2F}" type="presParOf" srcId="{09E37E99-E97F-4E1F-836B-B1DBA8FAB23A}" destId="{E540A35A-9433-4A0D-BFC9-8AAE5A7D1858}" srcOrd="0" destOrd="0" presId="urn:microsoft.com/office/officeart/2005/8/layout/hierarchy4"/>
    <dgm:cxn modelId="{73EF43A7-9C62-4613-ACEB-AAE2DF6D666C}" type="presParOf" srcId="{09E37E99-E97F-4E1F-836B-B1DBA8FAB23A}" destId="{151E8947-3A77-4629-B6F9-3E6AC7044D4A}" srcOrd="1" destOrd="0" presId="urn:microsoft.com/office/officeart/2005/8/layout/hierarchy4"/>
    <dgm:cxn modelId="{07765B13-1E16-4FDE-AFAD-47C59F23FA9A}" type="presParOf" srcId="{09E37E99-E97F-4E1F-836B-B1DBA8FAB23A}" destId="{B0661707-3E22-40E0-A46F-9E3B8257CD0B}" srcOrd="2" destOrd="0" presId="urn:microsoft.com/office/officeart/2005/8/layout/hierarchy4"/>
    <dgm:cxn modelId="{4414138C-CB1F-44C6-AAA6-C9E3663EB61C}" type="presParOf" srcId="{B0661707-3E22-40E0-A46F-9E3B8257CD0B}" destId="{11453D68-467A-4C43-8D0C-46DDA61B74E6}" srcOrd="0" destOrd="0" presId="urn:microsoft.com/office/officeart/2005/8/layout/hierarchy4"/>
    <dgm:cxn modelId="{81BA5AE4-B9A4-4197-A10D-CFDED32D4143}" type="presParOf" srcId="{11453D68-467A-4C43-8D0C-46DDA61B74E6}" destId="{324F4865-BE8E-407E-B307-54A6FD7507C1}" srcOrd="0" destOrd="0" presId="urn:microsoft.com/office/officeart/2005/8/layout/hierarchy4"/>
    <dgm:cxn modelId="{A9161E97-3C8A-442A-8F03-745026CD9F54}" type="presParOf" srcId="{11453D68-467A-4C43-8D0C-46DDA61B74E6}" destId="{54E7B0F3-0434-4BAA-ACA1-8CD9F8B7177E}" srcOrd="1" destOrd="0" presId="urn:microsoft.com/office/officeart/2005/8/layout/hierarchy4"/>
    <dgm:cxn modelId="{0E28252C-F883-4AE9-A9C3-0BA848FFFC21}" type="presParOf" srcId="{B0661707-3E22-40E0-A46F-9E3B8257CD0B}" destId="{F8296B95-46AB-4348-8A7A-0E77361EC93B}" srcOrd="1" destOrd="0" presId="urn:microsoft.com/office/officeart/2005/8/layout/hierarchy4"/>
    <dgm:cxn modelId="{D76EB433-69ED-49AF-8CEC-16F862D08EAF}" type="presParOf" srcId="{B0661707-3E22-40E0-A46F-9E3B8257CD0B}" destId="{9A227886-E636-4D6A-A75E-0E7D2724D700}" srcOrd="2" destOrd="0" presId="urn:microsoft.com/office/officeart/2005/8/layout/hierarchy4"/>
    <dgm:cxn modelId="{9D652F3A-20ED-4E75-BC6F-D859B627FDF4}" type="presParOf" srcId="{9A227886-E636-4D6A-A75E-0E7D2724D700}" destId="{DD3B6E93-D149-43BF-A9B9-F7D5943ECB22}" srcOrd="0" destOrd="0" presId="urn:microsoft.com/office/officeart/2005/8/layout/hierarchy4"/>
    <dgm:cxn modelId="{63004A2E-AE97-46F4-B74F-4CF4B5DC18F5}" type="presParOf" srcId="{9A227886-E636-4D6A-A75E-0E7D2724D700}" destId="{59E733B1-1690-4CE5-BE75-9EB52727B0D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B3A1090-5E1D-4943-B8E5-481EDB156AF8}" type="doc">
      <dgm:prSet loTypeId="urn:microsoft.com/office/officeart/2005/8/layout/process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80DDDA1-0B87-444B-9958-F92BE583DA5F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течении 15  рабочих дней замечания, предложения обобщаются и рассматриваются на постоянных комиссиях Думы города Покачи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8E8858-58D8-451F-A3AE-DF7DE3CE9B3F}" type="parTrans" cxnId="{A64B21F4-EDB7-4943-9C9D-6B09A0B2F6F4}">
      <dgm:prSet/>
      <dgm:spPr/>
      <dgm:t>
        <a:bodyPr/>
        <a:lstStyle/>
        <a:p>
          <a:endParaRPr lang="ru-RU"/>
        </a:p>
      </dgm:t>
    </dgm:pt>
    <dgm:pt modelId="{005A2BCA-0B59-4CD3-A6C6-59931458B865}" type="sibTrans" cxnId="{A64B21F4-EDB7-4943-9C9D-6B09A0B2F6F4}">
      <dgm:prSet/>
      <dgm:spPr/>
      <dgm:t>
        <a:bodyPr/>
        <a:lstStyle/>
        <a:p>
          <a:endParaRPr lang="ru-RU"/>
        </a:p>
      </dgm:t>
    </dgm:pt>
    <dgm:pt modelId="{89794BFB-1A16-4AE2-A191-4D9E8210E466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Постоянные комиссии принимают Сводную таблицу поправок и в течении 1 дня направляют в администрацию для подготовки Решения к Сводной таблице 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633D25-2844-4AA2-91BB-D1BE598AC3CE}" type="parTrans" cxnId="{046EFB18-232A-4ED9-8966-448F64F497F2}">
      <dgm:prSet/>
      <dgm:spPr/>
      <dgm:t>
        <a:bodyPr/>
        <a:lstStyle/>
        <a:p>
          <a:endParaRPr lang="ru-RU"/>
        </a:p>
      </dgm:t>
    </dgm:pt>
    <dgm:pt modelId="{308A1AC0-C343-42AB-B168-D02CA6A05334}" type="sibTrans" cxnId="{046EFB18-232A-4ED9-8966-448F64F497F2}">
      <dgm:prSet/>
      <dgm:spPr/>
      <dgm:t>
        <a:bodyPr/>
        <a:lstStyle/>
        <a:p>
          <a:endParaRPr lang="ru-RU"/>
        </a:p>
      </dgm:t>
    </dgm:pt>
    <dgm:pt modelId="{69E46E48-6F65-4AA8-9092-A5891D224851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итогам обсуждения Решения к Сводной таблице поправок в течении 2 рабочих дней принимается Окончательная таблица поправок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0DD390-F49B-469F-8F7D-B0D6643354D2}" type="parTrans" cxnId="{26A8E685-3BEC-43B5-B13B-826B5E5D8F5B}">
      <dgm:prSet/>
      <dgm:spPr/>
      <dgm:t>
        <a:bodyPr/>
        <a:lstStyle/>
        <a:p>
          <a:endParaRPr lang="ru-RU"/>
        </a:p>
      </dgm:t>
    </dgm:pt>
    <dgm:pt modelId="{ABE8D096-33FA-4B6F-9B6F-7CC5445D3944}" type="sibTrans" cxnId="{26A8E685-3BEC-43B5-B13B-826B5E5D8F5B}">
      <dgm:prSet/>
      <dgm:spPr/>
      <dgm:t>
        <a:bodyPr/>
        <a:lstStyle/>
        <a:p>
          <a:endParaRPr lang="ru-RU"/>
        </a:p>
      </dgm:t>
    </dgm:pt>
    <dgm:pt modelId="{F7F4178C-F5AE-40C9-9B67-4E22B0FE8967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Администрация в течении 5 рабочих дней направляет окончательный проект бюджета в Думу города Покачи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EDA191-0A63-45D3-A279-4DC638572596}" type="parTrans" cxnId="{216399C5-2AAA-4971-A883-255E37EE7539}">
      <dgm:prSet/>
      <dgm:spPr/>
      <dgm:t>
        <a:bodyPr/>
        <a:lstStyle/>
        <a:p>
          <a:endParaRPr lang="ru-RU"/>
        </a:p>
      </dgm:t>
    </dgm:pt>
    <dgm:pt modelId="{CB8CB7D6-F839-4E59-AFF0-99292644FB90}" type="sibTrans" cxnId="{216399C5-2AAA-4971-A883-255E37EE7539}">
      <dgm:prSet/>
      <dgm:spPr/>
      <dgm:t>
        <a:bodyPr/>
        <a:lstStyle/>
        <a:p>
          <a:endParaRPr lang="ru-RU"/>
        </a:p>
      </dgm:t>
    </dgm:pt>
    <dgm:pt modelId="{3E536DE1-4DBD-48E0-84CA-C144A17C447D}" type="pres">
      <dgm:prSet presAssocID="{4B3A1090-5E1D-4943-B8E5-481EDB156AF8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1EF180-B8E2-422A-AB3C-3955D1C55C77}" type="pres">
      <dgm:prSet presAssocID="{780DDDA1-0B87-444B-9958-F92BE583DA5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C18798-85E7-4E4F-B899-7CB8EAF00817}" type="pres">
      <dgm:prSet presAssocID="{005A2BCA-0B59-4CD3-A6C6-59931458B865}" presName="sibTrans" presStyleLbl="sibTrans2D1" presStyleIdx="0" presStyleCnt="3"/>
      <dgm:spPr/>
      <dgm:t>
        <a:bodyPr/>
        <a:lstStyle/>
        <a:p>
          <a:endParaRPr lang="ru-RU"/>
        </a:p>
      </dgm:t>
    </dgm:pt>
    <dgm:pt modelId="{FDD4C606-77F5-451E-8B5C-947982221F6E}" type="pres">
      <dgm:prSet presAssocID="{005A2BCA-0B59-4CD3-A6C6-59931458B865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1653A8F6-A303-4AA0-BC42-9527BC752C00}" type="pres">
      <dgm:prSet presAssocID="{89794BFB-1A16-4AE2-A191-4D9E8210E46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260134-0341-4D51-9FB7-08FB84CA1D4D}" type="pres">
      <dgm:prSet presAssocID="{308A1AC0-C343-42AB-B168-D02CA6A05334}" presName="sibTrans" presStyleLbl="sibTrans2D1" presStyleIdx="1" presStyleCnt="3"/>
      <dgm:spPr/>
      <dgm:t>
        <a:bodyPr/>
        <a:lstStyle/>
        <a:p>
          <a:endParaRPr lang="ru-RU"/>
        </a:p>
      </dgm:t>
    </dgm:pt>
    <dgm:pt modelId="{3BF2C57B-0E08-4EEE-BCDB-5D053210C25F}" type="pres">
      <dgm:prSet presAssocID="{308A1AC0-C343-42AB-B168-D02CA6A05334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AF07EFEF-B384-4453-A434-F37CE4D45D2A}" type="pres">
      <dgm:prSet presAssocID="{69E46E48-6F65-4AA8-9092-A5891D22485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C0D026-4083-4A88-934B-DCB4BD6BA229}" type="pres">
      <dgm:prSet presAssocID="{ABE8D096-33FA-4B6F-9B6F-7CC5445D3944}" presName="sibTrans" presStyleLbl="sibTrans2D1" presStyleIdx="2" presStyleCnt="3"/>
      <dgm:spPr/>
      <dgm:t>
        <a:bodyPr/>
        <a:lstStyle/>
        <a:p>
          <a:endParaRPr lang="ru-RU"/>
        </a:p>
      </dgm:t>
    </dgm:pt>
    <dgm:pt modelId="{B5CB27F5-74C2-4859-9B2A-8DAF45C4A159}" type="pres">
      <dgm:prSet presAssocID="{ABE8D096-33FA-4B6F-9B6F-7CC5445D3944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3C667407-03C6-4588-A1D0-1E3B1557D238}" type="pres">
      <dgm:prSet presAssocID="{F7F4178C-F5AE-40C9-9B67-4E22B0FE896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CE42CF-5902-489F-864F-65503D338943}" type="presOf" srcId="{005A2BCA-0B59-4CD3-A6C6-59931458B865}" destId="{FDD4C606-77F5-451E-8B5C-947982221F6E}" srcOrd="1" destOrd="0" presId="urn:microsoft.com/office/officeart/2005/8/layout/process2"/>
    <dgm:cxn modelId="{180E4EAB-415E-4504-9051-FB5450D4BBC9}" type="presOf" srcId="{4B3A1090-5E1D-4943-B8E5-481EDB156AF8}" destId="{3E536DE1-4DBD-48E0-84CA-C144A17C447D}" srcOrd="0" destOrd="0" presId="urn:microsoft.com/office/officeart/2005/8/layout/process2"/>
    <dgm:cxn modelId="{86A81265-78A9-48D3-BCDA-9F4951994E14}" type="presOf" srcId="{005A2BCA-0B59-4CD3-A6C6-59931458B865}" destId="{6FC18798-85E7-4E4F-B899-7CB8EAF00817}" srcOrd="0" destOrd="0" presId="urn:microsoft.com/office/officeart/2005/8/layout/process2"/>
    <dgm:cxn modelId="{A64B21F4-EDB7-4943-9C9D-6B09A0B2F6F4}" srcId="{4B3A1090-5E1D-4943-B8E5-481EDB156AF8}" destId="{780DDDA1-0B87-444B-9958-F92BE583DA5F}" srcOrd="0" destOrd="0" parTransId="{888E8858-58D8-451F-A3AE-DF7DE3CE9B3F}" sibTransId="{005A2BCA-0B59-4CD3-A6C6-59931458B865}"/>
    <dgm:cxn modelId="{CD317795-6344-45C0-B18A-9088C4CF059E}" type="presOf" srcId="{308A1AC0-C343-42AB-B168-D02CA6A05334}" destId="{3BF2C57B-0E08-4EEE-BCDB-5D053210C25F}" srcOrd="1" destOrd="0" presId="urn:microsoft.com/office/officeart/2005/8/layout/process2"/>
    <dgm:cxn modelId="{046EFB18-232A-4ED9-8966-448F64F497F2}" srcId="{4B3A1090-5E1D-4943-B8E5-481EDB156AF8}" destId="{89794BFB-1A16-4AE2-A191-4D9E8210E466}" srcOrd="1" destOrd="0" parTransId="{2D633D25-2844-4AA2-91BB-D1BE598AC3CE}" sibTransId="{308A1AC0-C343-42AB-B168-D02CA6A05334}"/>
    <dgm:cxn modelId="{B95CF21A-1E9A-4AD9-9865-D8697F769262}" type="presOf" srcId="{780DDDA1-0B87-444B-9958-F92BE583DA5F}" destId="{1E1EF180-B8E2-422A-AB3C-3955D1C55C77}" srcOrd="0" destOrd="0" presId="urn:microsoft.com/office/officeart/2005/8/layout/process2"/>
    <dgm:cxn modelId="{216399C5-2AAA-4971-A883-255E37EE7539}" srcId="{4B3A1090-5E1D-4943-B8E5-481EDB156AF8}" destId="{F7F4178C-F5AE-40C9-9B67-4E22B0FE8967}" srcOrd="3" destOrd="0" parTransId="{45EDA191-0A63-45D3-A279-4DC638572596}" sibTransId="{CB8CB7D6-F839-4E59-AFF0-99292644FB90}"/>
    <dgm:cxn modelId="{4897A71D-35D4-44FF-B0BB-268E65DCF347}" type="presOf" srcId="{69E46E48-6F65-4AA8-9092-A5891D224851}" destId="{AF07EFEF-B384-4453-A434-F37CE4D45D2A}" srcOrd="0" destOrd="0" presId="urn:microsoft.com/office/officeart/2005/8/layout/process2"/>
    <dgm:cxn modelId="{6F4B5158-7BC0-4C04-86D7-3E84E7D622D8}" type="presOf" srcId="{ABE8D096-33FA-4B6F-9B6F-7CC5445D3944}" destId="{66C0D026-4083-4A88-934B-DCB4BD6BA229}" srcOrd="0" destOrd="0" presId="urn:microsoft.com/office/officeart/2005/8/layout/process2"/>
    <dgm:cxn modelId="{8C30637C-D8A1-4FD7-AB19-6AE495A6E696}" type="presOf" srcId="{308A1AC0-C343-42AB-B168-D02CA6A05334}" destId="{73260134-0341-4D51-9FB7-08FB84CA1D4D}" srcOrd="0" destOrd="0" presId="urn:microsoft.com/office/officeart/2005/8/layout/process2"/>
    <dgm:cxn modelId="{AB4BECC3-E499-43E4-BC91-18B8BE0717F9}" type="presOf" srcId="{89794BFB-1A16-4AE2-A191-4D9E8210E466}" destId="{1653A8F6-A303-4AA0-BC42-9527BC752C00}" srcOrd="0" destOrd="0" presId="urn:microsoft.com/office/officeart/2005/8/layout/process2"/>
    <dgm:cxn modelId="{20474C72-BC6A-4B5E-80F9-D27EBFE8D9D5}" type="presOf" srcId="{ABE8D096-33FA-4B6F-9B6F-7CC5445D3944}" destId="{B5CB27F5-74C2-4859-9B2A-8DAF45C4A159}" srcOrd="1" destOrd="0" presId="urn:microsoft.com/office/officeart/2005/8/layout/process2"/>
    <dgm:cxn modelId="{27534F87-38CD-4BF0-9CA4-DB52FB7C9E03}" type="presOf" srcId="{F7F4178C-F5AE-40C9-9B67-4E22B0FE8967}" destId="{3C667407-03C6-4588-A1D0-1E3B1557D238}" srcOrd="0" destOrd="0" presId="urn:microsoft.com/office/officeart/2005/8/layout/process2"/>
    <dgm:cxn modelId="{26A8E685-3BEC-43B5-B13B-826B5E5D8F5B}" srcId="{4B3A1090-5E1D-4943-B8E5-481EDB156AF8}" destId="{69E46E48-6F65-4AA8-9092-A5891D224851}" srcOrd="2" destOrd="0" parTransId="{400DD390-F49B-469F-8F7D-B0D6643354D2}" sibTransId="{ABE8D096-33FA-4B6F-9B6F-7CC5445D3944}"/>
    <dgm:cxn modelId="{FAE76472-F64B-4C82-9A93-BE7186EE53CB}" type="presParOf" srcId="{3E536DE1-4DBD-48E0-84CA-C144A17C447D}" destId="{1E1EF180-B8E2-422A-AB3C-3955D1C55C77}" srcOrd="0" destOrd="0" presId="urn:microsoft.com/office/officeart/2005/8/layout/process2"/>
    <dgm:cxn modelId="{4A95E2E2-D768-4A84-9632-44B4EB8984DC}" type="presParOf" srcId="{3E536DE1-4DBD-48E0-84CA-C144A17C447D}" destId="{6FC18798-85E7-4E4F-B899-7CB8EAF00817}" srcOrd="1" destOrd="0" presId="urn:microsoft.com/office/officeart/2005/8/layout/process2"/>
    <dgm:cxn modelId="{1599BFBA-A93D-48ED-9229-E382CA592D4F}" type="presParOf" srcId="{6FC18798-85E7-4E4F-B899-7CB8EAF00817}" destId="{FDD4C606-77F5-451E-8B5C-947982221F6E}" srcOrd="0" destOrd="0" presId="urn:microsoft.com/office/officeart/2005/8/layout/process2"/>
    <dgm:cxn modelId="{F1647300-92B3-46C3-9116-B95727D3BB05}" type="presParOf" srcId="{3E536DE1-4DBD-48E0-84CA-C144A17C447D}" destId="{1653A8F6-A303-4AA0-BC42-9527BC752C00}" srcOrd="2" destOrd="0" presId="urn:microsoft.com/office/officeart/2005/8/layout/process2"/>
    <dgm:cxn modelId="{C332D26F-14DC-468F-ACB6-E73CFBB0A531}" type="presParOf" srcId="{3E536DE1-4DBD-48E0-84CA-C144A17C447D}" destId="{73260134-0341-4D51-9FB7-08FB84CA1D4D}" srcOrd="3" destOrd="0" presId="urn:microsoft.com/office/officeart/2005/8/layout/process2"/>
    <dgm:cxn modelId="{D7E625DC-27BA-46EF-946E-A4957FD7525B}" type="presParOf" srcId="{73260134-0341-4D51-9FB7-08FB84CA1D4D}" destId="{3BF2C57B-0E08-4EEE-BCDB-5D053210C25F}" srcOrd="0" destOrd="0" presId="urn:microsoft.com/office/officeart/2005/8/layout/process2"/>
    <dgm:cxn modelId="{64731157-54B1-4699-AD41-0D8A6887FA24}" type="presParOf" srcId="{3E536DE1-4DBD-48E0-84CA-C144A17C447D}" destId="{AF07EFEF-B384-4453-A434-F37CE4D45D2A}" srcOrd="4" destOrd="0" presId="urn:microsoft.com/office/officeart/2005/8/layout/process2"/>
    <dgm:cxn modelId="{2C20CF94-21D1-49D0-9CF2-9A3278C8E202}" type="presParOf" srcId="{3E536DE1-4DBD-48E0-84CA-C144A17C447D}" destId="{66C0D026-4083-4A88-934B-DCB4BD6BA229}" srcOrd="5" destOrd="0" presId="urn:microsoft.com/office/officeart/2005/8/layout/process2"/>
    <dgm:cxn modelId="{6DF8FB85-B56D-4841-B042-C359A00F3ECE}" type="presParOf" srcId="{66C0D026-4083-4A88-934B-DCB4BD6BA229}" destId="{B5CB27F5-74C2-4859-9B2A-8DAF45C4A159}" srcOrd="0" destOrd="0" presId="urn:microsoft.com/office/officeart/2005/8/layout/process2"/>
    <dgm:cxn modelId="{4F0133C2-45EE-4035-AD02-7332DA21CDE3}" type="presParOf" srcId="{3E536DE1-4DBD-48E0-84CA-C144A17C447D}" destId="{3C667407-03C6-4588-A1D0-1E3B1557D238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AF7BD52-295A-4065-BA9A-D7C713E04A98}" type="doc">
      <dgm:prSet loTypeId="urn:microsoft.com/office/officeart/2005/8/layout/vList5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1A9FFB84-9928-469F-9BD7-98D7BFC8F6AA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доходы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F9A56A-0DD6-4AF2-AB1A-FC670ACE3C0C}" type="parTrans" cxnId="{904D5E59-2AC9-4720-B1A2-DF57A92E3874}">
      <dgm:prSet/>
      <dgm:spPr/>
      <dgm:t>
        <a:bodyPr/>
        <a:lstStyle/>
        <a:p>
          <a:endParaRPr lang="ru-RU"/>
        </a:p>
      </dgm:t>
    </dgm:pt>
    <dgm:pt modelId="{5B6C7AF9-927C-4510-AF91-D73747BD1278}" type="sibTrans" cxnId="{904D5E59-2AC9-4720-B1A2-DF57A92E3874}">
      <dgm:prSet/>
      <dgm:spPr/>
      <dgm:t>
        <a:bodyPr/>
        <a:lstStyle/>
        <a:p>
          <a:endParaRPr lang="ru-RU"/>
        </a:p>
      </dgm:t>
    </dgm:pt>
    <dgm:pt modelId="{AFB3992A-703E-434A-9A64-0E3C6F4194E3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собственные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7C7A3A-EF4A-49E4-9D0A-1309C60F109F}" type="parTrans" cxnId="{CC372C20-BD06-4D96-B090-CAD2BA6970FC}">
      <dgm:prSet/>
      <dgm:spPr/>
      <dgm:t>
        <a:bodyPr/>
        <a:lstStyle/>
        <a:p>
          <a:endParaRPr lang="ru-RU"/>
        </a:p>
      </dgm:t>
    </dgm:pt>
    <dgm:pt modelId="{52792D7C-DF42-418A-B376-4F364E1FD5AE}" type="sibTrans" cxnId="{CC372C20-BD06-4D96-B090-CAD2BA6970FC}">
      <dgm:prSet/>
      <dgm:spPr/>
      <dgm:t>
        <a:bodyPr/>
        <a:lstStyle/>
        <a:p>
          <a:endParaRPr lang="ru-RU"/>
        </a:p>
      </dgm:t>
    </dgm:pt>
    <dgm:pt modelId="{B45EDF8A-F73B-4070-B9D9-495AF2F3EFD5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безвозмездные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A5877B-7586-40F2-B72B-02548608D943}" type="parTrans" cxnId="{7B83DEA6-4A8A-4D47-A9DC-76F2655F6D54}">
      <dgm:prSet/>
      <dgm:spPr/>
      <dgm:t>
        <a:bodyPr/>
        <a:lstStyle/>
        <a:p>
          <a:endParaRPr lang="ru-RU"/>
        </a:p>
      </dgm:t>
    </dgm:pt>
    <dgm:pt modelId="{4B9FD6E9-47AE-4F88-B6FF-C553129872C3}" type="sibTrans" cxnId="{7B83DEA6-4A8A-4D47-A9DC-76F2655F6D54}">
      <dgm:prSet/>
      <dgm:spPr/>
      <dgm:t>
        <a:bodyPr/>
        <a:lstStyle/>
        <a:p>
          <a:endParaRPr lang="ru-RU"/>
        </a:p>
      </dgm:t>
    </dgm:pt>
    <dgm:pt modelId="{1A6BBDE9-C3BC-4874-88D4-1DFD6F0B398A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расходы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5D08CD4-BBCD-4F64-90BA-70C760F49DDF}" type="parTrans" cxnId="{710F9569-C7A3-4CE9-9300-12979CE62F43}">
      <dgm:prSet/>
      <dgm:spPr/>
      <dgm:t>
        <a:bodyPr/>
        <a:lstStyle/>
        <a:p>
          <a:endParaRPr lang="ru-RU"/>
        </a:p>
      </dgm:t>
    </dgm:pt>
    <dgm:pt modelId="{89AA22DF-6F9E-4C83-A937-2B4DBA0CDA2B}" type="sibTrans" cxnId="{710F9569-C7A3-4CE9-9300-12979CE62F43}">
      <dgm:prSet/>
      <dgm:spPr/>
      <dgm:t>
        <a:bodyPr/>
        <a:lstStyle/>
        <a:p>
          <a:endParaRPr lang="ru-RU"/>
        </a:p>
      </dgm:t>
    </dgm:pt>
    <dgm:pt modelId="{80F5C430-753B-461F-A1E0-474604E1F898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исполнение ВМЗ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9CD707-CF55-4268-98EE-3417759848B0}" type="parTrans" cxnId="{ED9453F0-627E-4F65-9A71-807D41550F9A}">
      <dgm:prSet/>
      <dgm:spPr/>
      <dgm:t>
        <a:bodyPr/>
        <a:lstStyle/>
        <a:p>
          <a:endParaRPr lang="ru-RU"/>
        </a:p>
      </dgm:t>
    </dgm:pt>
    <dgm:pt modelId="{CDCB2058-AD70-4E96-A526-25415643D994}" type="sibTrans" cxnId="{ED9453F0-627E-4F65-9A71-807D41550F9A}">
      <dgm:prSet/>
      <dgm:spPr/>
      <dgm:t>
        <a:bodyPr/>
        <a:lstStyle/>
        <a:p>
          <a:endParaRPr lang="ru-RU"/>
        </a:p>
      </dgm:t>
    </dgm:pt>
    <dgm:pt modelId="{8DD2D941-A31E-4466-9B9B-0128EEB83C48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исполнение </a:t>
          </a:r>
          <a:r>
            <a:rPr lang="ru-RU" sz="2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гос.полномочий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4CEF06C-237D-4DA1-A8AA-0FB41C3A71B3}" type="parTrans" cxnId="{A9DFCA46-EE29-420B-B8D5-0C134921E686}">
      <dgm:prSet/>
      <dgm:spPr/>
      <dgm:t>
        <a:bodyPr/>
        <a:lstStyle/>
        <a:p>
          <a:endParaRPr lang="ru-RU"/>
        </a:p>
      </dgm:t>
    </dgm:pt>
    <dgm:pt modelId="{5BB30E85-3BF9-4BEA-990E-156E6F6F1B36}" type="sibTrans" cxnId="{A9DFCA46-EE29-420B-B8D5-0C134921E686}">
      <dgm:prSet/>
      <dgm:spPr/>
      <dgm:t>
        <a:bodyPr/>
        <a:lstStyle/>
        <a:p>
          <a:endParaRPr lang="ru-RU"/>
        </a:p>
      </dgm:t>
    </dgm:pt>
    <dgm:pt modelId="{4F969049-C63D-4AF0-871E-0FDB5E562A22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результат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FE06B8-8BB1-41A1-9030-BE3147F22DEF}" type="parTrans" cxnId="{1E724D73-5C74-482A-B7D5-E68A4B9E58FB}">
      <dgm:prSet/>
      <dgm:spPr/>
      <dgm:t>
        <a:bodyPr/>
        <a:lstStyle/>
        <a:p>
          <a:endParaRPr lang="ru-RU"/>
        </a:p>
      </dgm:t>
    </dgm:pt>
    <dgm:pt modelId="{C94A23FB-0C76-48CE-BC5C-CA576C27645C}" type="sibTrans" cxnId="{1E724D73-5C74-482A-B7D5-E68A4B9E58FB}">
      <dgm:prSet/>
      <dgm:spPr/>
      <dgm:t>
        <a:bodyPr/>
        <a:lstStyle/>
        <a:p>
          <a:endParaRPr lang="ru-RU"/>
        </a:p>
      </dgm:t>
    </dgm:pt>
    <dgm:pt modelId="{B92B6917-67EC-46EE-8DAD-F29FE2F5F5B0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дефицит</a:t>
          </a:r>
          <a:r>
            <a: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(превышение расходов над доходами)</a:t>
          </a:r>
          <a:endParaRPr lang="ru-RU" sz="21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0889D0-967B-4CE2-BFDF-1D76B4DE2C3E}" type="parTrans" cxnId="{1AEE3B8A-8261-4B94-8627-357A82092ED5}">
      <dgm:prSet/>
      <dgm:spPr/>
      <dgm:t>
        <a:bodyPr/>
        <a:lstStyle/>
        <a:p>
          <a:endParaRPr lang="ru-RU"/>
        </a:p>
      </dgm:t>
    </dgm:pt>
    <dgm:pt modelId="{A83C0AE3-08A7-43A4-8DD6-EFC85CAF15F9}" type="sibTrans" cxnId="{1AEE3B8A-8261-4B94-8627-357A82092ED5}">
      <dgm:prSet/>
      <dgm:spPr/>
      <dgm:t>
        <a:bodyPr/>
        <a:lstStyle/>
        <a:p>
          <a:endParaRPr lang="ru-RU"/>
        </a:p>
      </dgm:t>
    </dgm:pt>
    <dgm:pt modelId="{53D52C56-3DCA-401C-A28F-4B824267617E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профицит</a:t>
          </a:r>
          <a:r>
            <a: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(превышение доходов над расходами)</a:t>
          </a:r>
          <a:endParaRPr lang="ru-RU" sz="21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3714E9-E5BC-46A6-AE58-ADDCFDA6BE11}" type="parTrans" cxnId="{B716484C-31B5-4FBA-B6F8-FD305E627088}">
      <dgm:prSet/>
      <dgm:spPr/>
      <dgm:t>
        <a:bodyPr/>
        <a:lstStyle/>
        <a:p>
          <a:endParaRPr lang="ru-RU"/>
        </a:p>
      </dgm:t>
    </dgm:pt>
    <dgm:pt modelId="{537CAC01-A1BF-41DB-82E0-44EAA873272A}" type="sibTrans" cxnId="{B716484C-31B5-4FBA-B6F8-FD305E627088}">
      <dgm:prSet/>
      <dgm:spPr/>
      <dgm:t>
        <a:bodyPr/>
        <a:lstStyle/>
        <a:p>
          <a:endParaRPr lang="ru-RU"/>
        </a:p>
      </dgm:t>
    </dgm:pt>
    <dgm:pt modelId="{17093684-9DA8-4A48-90DA-95F0B682A136}" type="pres">
      <dgm:prSet presAssocID="{EAF7BD52-295A-4065-BA9A-D7C713E04A9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BF6E10-9A1B-4CEE-BBAE-B55B1E3C3BB6}" type="pres">
      <dgm:prSet presAssocID="{1A9FFB84-9928-469F-9BD7-98D7BFC8F6AA}" presName="linNode" presStyleCnt="0"/>
      <dgm:spPr/>
      <dgm:t>
        <a:bodyPr/>
        <a:lstStyle/>
        <a:p>
          <a:endParaRPr lang="ru-RU"/>
        </a:p>
      </dgm:t>
    </dgm:pt>
    <dgm:pt modelId="{0880FBE4-D63D-4292-A81E-1C023A481190}" type="pres">
      <dgm:prSet presAssocID="{1A9FFB84-9928-469F-9BD7-98D7BFC8F6A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912D86-01FF-4539-B6B4-F8BE236A6840}" type="pres">
      <dgm:prSet presAssocID="{1A9FFB84-9928-469F-9BD7-98D7BFC8F6A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5E11E8-282B-4CF7-97B4-ADA3304C929B}" type="pres">
      <dgm:prSet presAssocID="{5B6C7AF9-927C-4510-AF91-D73747BD1278}" presName="sp" presStyleCnt="0"/>
      <dgm:spPr/>
      <dgm:t>
        <a:bodyPr/>
        <a:lstStyle/>
        <a:p>
          <a:endParaRPr lang="ru-RU"/>
        </a:p>
      </dgm:t>
    </dgm:pt>
    <dgm:pt modelId="{F5221AEC-DAFB-41F8-B485-C119DF21B271}" type="pres">
      <dgm:prSet presAssocID="{1A6BBDE9-C3BC-4874-88D4-1DFD6F0B398A}" presName="linNode" presStyleCnt="0"/>
      <dgm:spPr/>
      <dgm:t>
        <a:bodyPr/>
        <a:lstStyle/>
        <a:p>
          <a:endParaRPr lang="ru-RU"/>
        </a:p>
      </dgm:t>
    </dgm:pt>
    <dgm:pt modelId="{8CEB1C4E-815B-4937-BF99-94738BC0E4D2}" type="pres">
      <dgm:prSet presAssocID="{1A6BBDE9-C3BC-4874-88D4-1DFD6F0B398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4F2FBD-236A-4F20-8922-892934D30F5E}" type="pres">
      <dgm:prSet presAssocID="{1A6BBDE9-C3BC-4874-88D4-1DFD6F0B398A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EEBAC8-DED8-463D-9EE8-4FB30CAAEB80}" type="pres">
      <dgm:prSet presAssocID="{89AA22DF-6F9E-4C83-A937-2B4DBA0CDA2B}" presName="sp" presStyleCnt="0"/>
      <dgm:spPr/>
      <dgm:t>
        <a:bodyPr/>
        <a:lstStyle/>
        <a:p>
          <a:endParaRPr lang="ru-RU"/>
        </a:p>
      </dgm:t>
    </dgm:pt>
    <dgm:pt modelId="{E4385760-4DC7-4454-9C16-A1054CBB5FB9}" type="pres">
      <dgm:prSet presAssocID="{4F969049-C63D-4AF0-871E-0FDB5E562A22}" presName="linNode" presStyleCnt="0"/>
      <dgm:spPr/>
      <dgm:t>
        <a:bodyPr/>
        <a:lstStyle/>
        <a:p>
          <a:endParaRPr lang="ru-RU"/>
        </a:p>
      </dgm:t>
    </dgm:pt>
    <dgm:pt modelId="{68DF6F7C-7F5B-4279-AF29-F9867AFBD0ED}" type="pres">
      <dgm:prSet presAssocID="{4F969049-C63D-4AF0-871E-0FDB5E562A22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95133B-BE57-4868-9D61-EDDF36BB344C}" type="pres">
      <dgm:prSet presAssocID="{4F969049-C63D-4AF0-871E-0FDB5E562A22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C8A84E-10A0-4261-9699-74C4CB8609CC}" type="presOf" srcId="{8DD2D941-A31E-4466-9B9B-0128EEB83C48}" destId="{674F2FBD-236A-4F20-8922-892934D30F5E}" srcOrd="0" destOrd="1" presId="urn:microsoft.com/office/officeart/2005/8/layout/vList5"/>
    <dgm:cxn modelId="{904D5E59-2AC9-4720-B1A2-DF57A92E3874}" srcId="{EAF7BD52-295A-4065-BA9A-D7C713E04A98}" destId="{1A9FFB84-9928-469F-9BD7-98D7BFC8F6AA}" srcOrd="0" destOrd="0" parTransId="{A7F9A56A-0DD6-4AF2-AB1A-FC670ACE3C0C}" sibTransId="{5B6C7AF9-927C-4510-AF91-D73747BD1278}"/>
    <dgm:cxn modelId="{B5C25572-1F87-4656-BE02-665414E32E3B}" type="presOf" srcId="{4F969049-C63D-4AF0-871E-0FDB5E562A22}" destId="{68DF6F7C-7F5B-4279-AF29-F9867AFBD0ED}" srcOrd="0" destOrd="0" presId="urn:microsoft.com/office/officeart/2005/8/layout/vList5"/>
    <dgm:cxn modelId="{1E724D73-5C74-482A-B7D5-E68A4B9E58FB}" srcId="{EAF7BD52-295A-4065-BA9A-D7C713E04A98}" destId="{4F969049-C63D-4AF0-871E-0FDB5E562A22}" srcOrd="2" destOrd="0" parTransId="{7DFE06B8-8BB1-41A1-9030-BE3147F22DEF}" sibTransId="{C94A23FB-0C76-48CE-BC5C-CA576C27645C}"/>
    <dgm:cxn modelId="{258C9838-8000-4910-B65A-8E6EF2088D91}" type="presOf" srcId="{1A9FFB84-9928-469F-9BD7-98D7BFC8F6AA}" destId="{0880FBE4-D63D-4292-A81E-1C023A481190}" srcOrd="0" destOrd="0" presId="urn:microsoft.com/office/officeart/2005/8/layout/vList5"/>
    <dgm:cxn modelId="{ED9453F0-627E-4F65-9A71-807D41550F9A}" srcId="{1A6BBDE9-C3BC-4874-88D4-1DFD6F0B398A}" destId="{80F5C430-753B-461F-A1E0-474604E1F898}" srcOrd="0" destOrd="0" parTransId="{409CD707-CF55-4268-98EE-3417759848B0}" sibTransId="{CDCB2058-AD70-4E96-A526-25415643D994}"/>
    <dgm:cxn modelId="{B716484C-31B5-4FBA-B6F8-FD305E627088}" srcId="{4F969049-C63D-4AF0-871E-0FDB5E562A22}" destId="{53D52C56-3DCA-401C-A28F-4B824267617E}" srcOrd="1" destOrd="0" parTransId="{C13714E9-E5BC-46A6-AE58-ADDCFDA6BE11}" sibTransId="{537CAC01-A1BF-41DB-82E0-44EAA873272A}"/>
    <dgm:cxn modelId="{D844764E-FC80-4AB4-B014-1A43BE0AB78D}" type="presOf" srcId="{B92B6917-67EC-46EE-8DAD-F29FE2F5F5B0}" destId="{8195133B-BE57-4868-9D61-EDDF36BB344C}" srcOrd="0" destOrd="0" presId="urn:microsoft.com/office/officeart/2005/8/layout/vList5"/>
    <dgm:cxn modelId="{A9DFCA46-EE29-420B-B8D5-0C134921E686}" srcId="{1A6BBDE9-C3BC-4874-88D4-1DFD6F0B398A}" destId="{8DD2D941-A31E-4466-9B9B-0128EEB83C48}" srcOrd="1" destOrd="0" parTransId="{84CEF06C-237D-4DA1-A8AA-0FB41C3A71B3}" sibTransId="{5BB30E85-3BF9-4BEA-990E-156E6F6F1B36}"/>
    <dgm:cxn modelId="{A45083A0-5D5C-4901-B662-30A4A6420A8A}" type="presOf" srcId="{80F5C430-753B-461F-A1E0-474604E1F898}" destId="{674F2FBD-236A-4F20-8922-892934D30F5E}" srcOrd="0" destOrd="0" presId="urn:microsoft.com/office/officeart/2005/8/layout/vList5"/>
    <dgm:cxn modelId="{EE449AF5-1F3C-4BCE-990A-60AF8F179CAF}" type="presOf" srcId="{AFB3992A-703E-434A-9A64-0E3C6F4194E3}" destId="{A2912D86-01FF-4539-B6B4-F8BE236A6840}" srcOrd="0" destOrd="0" presId="urn:microsoft.com/office/officeart/2005/8/layout/vList5"/>
    <dgm:cxn modelId="{EE620454-C267-426D-ACF8-6BFF088AF59F}" type="presOf" srcId="{53D52C56-3DCA-401C-A28F-4B824267617E}" destId="{8195133B-BE57-4868-9D61-EDDF36BB344C}" srcOrd="0" destOrd="1" presId="urn:microsoft.com/office/officeart/2005/8/layout/vList5"/>
    <dgm:cxn modelId="{730DB915-E29D-4DF7-8CB6-AD040F6CF58C}" type="presOf" srcId="{B45EDF8A-F73B-4070-B9D9-495AF2F3EFD5}" destId="{A2912D86-01FF-4539-B6B4-F8BE236A6840}" srcOrd="0" destOrd="1" presId="urn:microsoft.com/office/officeart/2005/8/layout/vList5"/>
    <dgm:cxn modelId="{1AEE3B8A-8261-4B94-8627-357A82092ED5}" srcId="{4F969049-C63D-4AF0-871E-0FDB5E562A22}" destId="{B92B6917-67EC-46EE-8DAD-F29FE2F5F5B0}" srcOrd="0" destOrd="0" parTransId="{1C0889D0-967B-4CE2-BFDF-1D76B4DE2C3E}" sibTransId="{A83C0AE3-08A7-43A4-8DD6-EFC85CAF15F9}"/>
    <dgm:cxn modelId="{890B010D-D98B-4D33-894D-2E2D8C6504BA}" type="presOf" srcId="{1A6BBDE9-C3BC-4874-88D4-1DFD6F0B398A}" destId="{8CEB1C4E-815B-4937-BF99-94738BC0E4D2}" srcOrd="0" destOrd="0" presId="urn:microsoft.com/office/officeart/2005/8/layout/vList5"/>
    <dgm:cxn modelId="{7B83DEA6-4A8A-4D47-A9DC-76F2655F6D54}" srcId="{1A9FFB84-9928-469F-9BD7-98D7BFC8F6AA}" destId="{B45EDF8A-F73B-4070-B9D9-495AF2F3EFD5}" srcOrd="1" destOrd="0" parTransId="{32A5877B-7586-40F2-B72B-02548608D943}" sibTransId="{4B9FD6E9-47AE-4F88-B6FF-C553129872C3}"/>
    <dgm:cxn modelId="{CC372C20-BD06-4D96-B090-CAD2BA6970FC}" srcId="{1A9FFB84-9928-469F-9BD7-98D7BFC8F6AA}" destId="{AFB3992A-703E-434A-9A64-0E3C6F4194E3}" srcOrd="0" destOrd="0" parTransId="{0B7C7A3A-EF4A-49E4-9D0A-1309C60F109F}" sibTransId="{52792D7C-DF42-418A-B376-4F364E1FD5AE}"/>
    <dgm:cxn modelId="{710F9569-C7A3-4CE9-9300-12979CE62F43}" srcId="{EAF7BD52-295A-4065-BA9A-D7C713E04A98}" destId="{1A6BBDE9-C3BC-4874-88D4-1DFD6F0B398A}" srcOrd="1" destOrd="0" parTransId="{B5D08CD4-BBCD-4F64-90BA-70C760F49DDF}" sibTransId="{89AA22DF-6F9E-4C83-A937-2B4DBA0CDA2B}"/>
    <dgm:cxn modelId="{6FD6CDDE-C6B7-4139-AA3B-0B159F7DE422}" type="presOf" srcId="{EAF7BD52-295A-4065-BA9A-D7C713E04A98}" destId="{17093684-9DA8-4A48-90DA-95F0B682A136}" srcOrd="0" destOrd="0" presId="urn:microsoft.com/office/officeart/2005/8/layout/vList5"/>
    <dgm:cxn modelId="{82053D9B-8D0B-434A-8439-009A485B938A}" type="presParOf" srcId="{17093684-9DA8-4A48-90DA-95F0B682A136}" destId="{A6BF6E10-9A1B-4CEE-BBAE-B55B1E3C3BB6}" srcOrd="0" destOrd="0" presId="urn:microsoft.com/office/officeart/2005/8/layout/vList5"/>
    <dgm:cxn modelId="{E0F57CC6-2669-46A7-890C-62829EF296B0}" type="presParOf" srcId="{A6BF6E10-9A1B-4CEE-BBAE-B55B1E3C3BB6}" destId="{0880FBE4-D63D-4292-A81E-1C023A481190}" srcOrd="0" destOrd="0" presId="urn:microsoft.com/office/officeart/2005/8/layout/vList5"/>
    <dgm:cxn modelId="{DB5812AE-6237-4EE0-8200-C196A74FFA7C}" type="presParOf" srcId="{A6BF6E10-9A1B-4CEE-BBAE-B55B1E3C3BB6}" destId="{A2912D86-01FF-4539-B6B4-F8BE236A6840}" srcOrd="1" destOrd="0" presId="urn:microsoft.com/office/officeart/2005/8/layout/vList5"/>
    <dgm:cxn modelId="{A687CB5B-5BBD-4D11-9AF8-3611B1CE62F3}" type="presParOf" srcId="{17093684-9DA8-4A48-90DA-95F0B682A136}" destId="{F75E11E8-282B-4CF7-97B4-ADA3304C929B}" srcOrd="1" destOrd="0" presId="urn:microsoft.com/office/officeart/2005/8/layout/vList5"/>
    <dgm:cxn modelId="{AFA2BC0F-4EAB-4830-8811-C2896FEA0530}" type="presParOf" srcId="{17093684-9DA8-4A48-90DA-95F0B682A136}" destId="{F5221AEC-DAFB-41F8-B485-C119DF21B271}" srcOrd="2" destOrd="0" presId="urn:microsoft.com/office/officeart/2005/8/layout/vList5"/>
    <dgm:cxn modelId="{46AB5614-63FC-487B-A70E-5474459380A2}" type="presParOf" srcId="{F5221AEC-DAFB-41F8-B485-C119DF21B271}" destId="{8CEB1C4E-815B-4937-BF99-94738BC0E4D2}" srcOrd="0" destOrd="0" presId="urn:microsoft.com/office/officeart/2005/8/layout/vList5"/>
    <dgm:cxn modelId="{1B473EE2-38E5-4274-A77D-1913629FFF29}" type="presParOf" srcId="{F5221AEC-DAFB-41F8-B485-C119DF21B271}" destId="{674F2FBD-236A-4F20-8922-892934D30F5E}" srcOrd="1" destOrd="0" presId="urn:microsoft.com/office/officeart/2005/8/layout/vList5"/>
    <dgm:cxn modelId="{24A2902D-9D3D-4EC7-9A26-062FA80B58CF}" type="presParOf" srcId="{17093684-9DA8-4A48-90DA-95F0B682A136}" destId="{91EEBAC8-DED8-463D-9EE8-4FB30CAAEB80}" srcOrd="3" destOrd="0" presId="urn:microsoft.com/office/officeart/2005/8/layout/vList5"/>
    <dgm:cxn modelId="{1062D818-91C0-4572-B9A0-28C587C1D801}" type="presParOf" srcId="{17093684-9DA8-4A48-90DA-95F0B682A136}" destId="{E4385760-4DC7-4454-9C16-A1054CBB5FB9}" srcOrd="4" destOrd="0" presId="urn:microsoft.com/office/officeart/2005/8/layout/vList5"/>
    <dgm:cxn modelId="{BBDF64DD-6103-439C-BC6D-D474EF088A81}" type="presParOf" srcId="{E4385760-4DC7-4454-9C16-A1054CBB5FB9}" destId="{68DF6F7C-7F5B-4279-AF29-F9867AFBD0ED}" srcOrd="0" destOrd="0" presId="urn:microsoft.com/office/officeart/2005/8/layout/vList5"/>
    <dgm:cxn modelId="{E882BCBD-BF64-410B-AF48-6D315EC75E04}" type="presParOf" srcId="{E4385760-4DC7-4454-9C16-A1054CBB5FB9}" destId="{8195133B-BE57-4868-9D61-EDDF36BB344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8D571BC-35C4-4CE8-9F49-9FE73AF0FD3B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3579291-AD00-48EF-98AC-85B0CE78C04B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Разложены на подпрограммы и основные мероприятия муниципальных программы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BDD5CB1-520E-485B-9ACE-720F60C8CB23}" type="parTrans" cxnId="{BF8854B4-19D8-42DD-9C50-515013F0D1E2}">
      <dgm:prSet/>
      <dgm:spPr/>
      <dgm:t>
        <a:bodyPr/>
        <a:lstStyle/>
        <a:p>
          <a:endParaRPr lang="ru-RU"/>
        </a:p>
      </dgm:t>
    </dgm:pt>
    <dgm:pt modelId="{5C5E137A-65B3-47EB-94A6-FE059471F254}" type="sibTrans" cxnId="{BF8854B4-19D8-42DD-9C50-515013F0D1E2}">
      <dgm:prSet/>
      <dgm:spPr/>
      <dgm:t>
        <a:bodyPr/>
        <a:lstStyle/>
        <a:p>
          <a:endParaRPr lang="ru-RU"/>
        </a:p>
      </dgm:t>
    </dgm:pt>
    <dgm:pt modelId="{334A24B6-A9B1-452F-92E8-1C0315AB827B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Возможность эффективности оценки вложения средств путем достижений плановых показателей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4E6658A-4834-48AE-A30B-7B919A2AE4DF}" type="parTrans" cxnId="{EBEBFE0C-41BD-4D90-A841-43DFABF38B2C}">
      <dgm:prSet/>
      <dgm:spPr/>
      <dgm:t>
        <a:bodyPr/>
        <a:lstStyle/>
        <a:p>
          <a:endParaRPr lang="ru-RU"/>
        </a:p>
      </dgm:t>
    </dgm:pt>
    <dgm:pt modelId="{D7220C19-A888-4AE5-BFCB-15F23050F688}" type="sibTrans" cxnId="{EBEBFE0C-41BD-4D90-A841-43DFABF38B2C}">
      <dgm:prSet/>
      <dgm:spPr/>
      <dgm:t>
        <a:bodyPr/>
        <a:lstStyle/>
        <a:p>
          <a:endParaRPr lang="ru-RU"/>
        </a:p>
      </dgm:t>
    </dgm:pt>
    <dgm:pt modelId="{7E1E4369-4996-462D-9675-D0F907D7117E}" type="pres">
      <dgm:prSet presAssocID="{08D571BC-35C4-4CE8-9F49-9FE73AF0FD3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EC94BB4-F6AA-405C-9B21-FC62A86BF982}" type="pres">
      <dgm:prSet presAssocID="{08D571BC-35C4-4CE8-9F49-9FE73AF0FD3B}" presName="Name1" presStyleCnt="0"/>
      <dgm:spPr/>
    </dgm:pt>
    <dgm:pt modelId="{3495F457-EB46-47B0-AC9C-311EE4C49F4D}" type="pres">
      <dgm:prSet presAssocID="{08D571BC-35C4-4CE8-9F49-9FE73AF0FD3B}" presName="cycle" presStyleCnt="0"/>
      <dgm:spPr/>
    </dgm:pt>
    <dgm:pt modelId="{0B0E1AE2-8944-4D3C-B67B-1490303410BC}" type="pres">
      <dgm:prSet presAssocID="{08D571BC-35C4-4CE8-9F49-9FE73AF0FD3B}" presName="srcNode" presStyleLbl="node1" presStyleIdx="0" presStyleCnt="2"/>
      <dgm:spPr/>
    </dgm:pt>
    <dgm:pt modelId="{11D35921-5276-42D8-B0E9-99FF331FE113}" type="pres">
      <dgm:prSet presAssocID="{08D571BC-35C4-4CE8-9F49-9FE73AF0FD3B}" presName="conn" presStyleLbl="parChTrans1D2" presStyleIdx="0" presStyleCnt="1"/>
      <dgm:spPr/>
      <dgm:t>
        <a:bodyPr/>
        <a:lstStyle/>
        <a:p>
          <a:endParaRPr lang="ru-RU"/>
        </a:p>
      </dgm:t>
    </dgm:pt>
    <dgm:pt modelId="{CAE4E981-1373-4160-A356-6FF5AEBB90F3}" type="pres">
      <dgm:prSet presAssocID="{08D571BC-35C4-4CE8-9F49-9FE73AF0FD3B}" presName="extraNode" presStyleLbl="node1" presStyleIdx="0" presStyleCnt="2"/>
      <dgm:spPr/>
    </dgm:pt>
    <dgm:pt modelId="{DD72A44E-3F4F-4758-B980-9D1358CC6F29}" type="pres">
      <dgm:prSet presAssocID="{08D571BC-35C4-4CE8-9F49-9FE73AF0FD3B}" presName="dstNode" presStyleLbl="node1" presStyleIdx="0" presStyleCnt="2"/>
      <dgm:spPr/>
    </dgm:pt>
    <dgm:pt modelId="{937EA279-17F3-457F-9F82-3002A34301E2}" type="pres">
      <dgm:prSet presAssocID="{43579291-AD00-48EF-98AC-85B0CE78C04B}" presName="text_1" presStyleLbl="node1" presStyleIdx="0" presStyleCnt="2" custScaleX="1050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E151AF-5252-4C2A-9D1F-095B14DCC162}" type="pres">
      <dgm:prSet presAssocID="{43579291-AD00-48EF-98AC-85B0CE78C04B}" presName="accent_1" presStyleCnt="0"/>
      <dgm:spPr/>
    </dgm:pt>
    <dgm:pt modelId="{78CB505E-73B6-4BC2-8F70-CE1B33C3C02E}" type="pres">
      <dgm:prSet presAssocID="{43579291-AD00-48EF-98AC-85B0CE78C04B}" presName="accentRepeatNode" presStyleLbl="solidFgAcc1" presStyleIdx="0" presStyleCnt="2"/>
      <dgm:spPr/>
    </dgm:pt>
    <dgm:pt modelId="{FE358005-8E37-4CEA-B6ED-C1B26371A7BF}" type="pres">
      <dgm:prSet presAssocID="{334A24B6-A9B1-452F-92E8-1C0315AB827B}" presName="text_2" presStyleLbl="node1" presStyleIdx="1" presStyleCnt="2" custScaleX="1050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B0DC9B-40F4-4F56-984B-E080CC2287EE}" type="pres">
      <dgm:prSet presAssocID="{334A24B6-A9B1-452F-92E8-1C0315AB827B}" presName="accent_2" presStyleCnt="0"/>
      <dgm:spPr/>
    </dgm:pt>
    <dgm:pt modelId="{F79B0AB9-7279-424B-8A70-9B11FEAEAF62}" type="pres">
      <dgm:prSet presAssocID="{334A24B6-A9B1-452F-92E8-1C0315AB827B}" presName="accentRepeatNode" presStyleLbl="solidFgAcc1" presStyleIdx="1" presStyleCnt="2"/>
      <dgm:spPr/>
    </dgm:pt>
  </dgm:ptLst>
  <dgm:cxnLst>
    <dgm:cxn modelId="{EBEBFE0C-41BD-4D90-A841-43DFABF38B2C}" srcId="{08D571BC-35C4-4CE8-9F49-9FE73AF0FD3B}" destId="{334A24B6-A9B1-452F-92E8-1C0315AB827B}" srcOrd="1" destOrd="0" parTransId="{24E6658A-4834-48AE-A30B-7B919A2AE4DF}" sibTransId="{D7220C19-A888-4AE5-BFCB-15F23050F688}"/>
    <dgm:cxn modelId="{43FF0684-9F2F-4BE6-8E47-0BD4E43CF4B7}" type="presOf" srcId="{43579291-AD00-48EF-98AC-85B0CE78C04B}" destId="{937EA279-17F3-457F-9F82-3002A34301E2}" srcOrd="0" destOrd="0" presId="urn:microsoft.com/office/officeart/2008/layout/VerticalCurvedList"/>
    <dgm:cxn modelId="{BF8854B4-19D8-42DD-9C50-515013F0D1E2}" srcId="{08D571BC-35C4-4CE8-9F49-9FE73AF0FD3B}" destId="{43579291-AD00-48EF-98AC-85B0CE78C04B}" srcOrd="0" destOrd="0" parTransId="{EBDD5CB1-520E-485B-9ACE-720F60C8CB23}" sibTransId="{5C5E137A-65B3-47EB-94A6-FE059471F254}"/>
    <dgm:cxn modelId="{245B5286-70C9-4B0D-ABF0-1D0507C45664}" type="presOf" srcId="{5C5E137A-65B3-47EB-94A6-FE059471F254}" destId="{11D35921-5276-42D8-B0E9-99FF331FE113}" srcOrd="0" destOrd="0" presId="urn:microsoft.com/office/officeart/2008/layout/VerticalCurvedList"/>
    <dgm:cxn modelId="{639ADA62-FD4E-4784-B49E-903262AF29C3}" type="presOf" srcId="{08D571BC-35C4-4CE8-9F49-9FE73AF0FD3B}" destId="{7E1E4369-4996-462D-9675-D0F907D7117E}" srcOrd="0" destOrd="0" presId="urn:microsoft.com/office/officeart/2008/layout/VerticalCurvedList"/>
    <dgm:cxn modelId="{7F748A77-C507-4420-BAAA-964559E1CACE}" type="presOf" srcId="{334A24B6-A9B1-452F-92E8-1C0315AB827B}" destId="{FE358005-8E37-4CEA-B6ED-C1B26371A7BF}" srcOrd="0" destOrd="0" presId="urn:microsoft.com/office/officeart/2008/layout/VerticalCurvedList"/>
    <dgm:cxn modelId="{B69040CF-8513-41E1-8157-AA6726F91D96}" type="presParOf" srcId="{7E1E4369-4996-462D-9675-D0F907D7117E}" destId="{AEC94BB4-F6AA-405C-9B21-FC62A86BF982}" srcOrd="0" destOrd="0" presId="urn:microsoft.com/office/officeart/2008/layout/VerticalCurvedList"/>
    <dgm:cxn modelId="{D8CCD42B-0EFC-43EE-ADDF-81BD1FC75B7D}" type="presParOf" srcId="{AEC94BB4-F6AA-405C-9B21-FC62A86BF982}" destId="{3495F457-EB46-47B0-AC9C-311EE4C49F4D}" srcOrd="0" destOrd="0" presId="urn:microsoft.com/office/officeart/2008/layout/VerticalCurvedList"/>
    <dgm:cxn modelId="{EA678C32-B569-48AB-9F52-11C4FCCE4744}" type="presParOf" srcId="{3495F457-EB46-47B0-AC9C-311EE4C49F4D}" destId="{0B0E1AE2-8944-4D3C-B67B-1490303410BC}" srcOrd="0" destOrd="0" presId="urn:microsoft.com/office/officeart/2008/layout/VerticalCurvedList"/>
    <dgm:cxn modelId="{1E90C7B4-FB5D-4165-A5F7-4F1FACB8B80C}" type="presParOf" srcId="{3495F457-EB46-47B0-AC9C-311EE4C49F4D}" destId="{11D35921-5276-42D8-B0E9-99FF331FE113}" srcOrd="1" destOrd="0" presId="urn:microsoft.com/office/officeart/2008/layout/VerticalCurvedList"/>
    <dgm:cxn modelId="{BD3884DA-D994-4C30-BEDB-16E719C0EFF9}" type="presParOf" srcId="{3495F457-EB46-47B0-AC9C-311EE4C49F4D}" destId="{CAE4E981-1373-4160-A356-6FF5AEBB90F3}" srcOrd="2" destOrd="0" presId="urn:microsoft.com/office/officeart/2008/layout/VerticalCurvedList"/>
    <dgm:cxn modelId="{D2D86CCF-4FC2-44E2-A5B3-951CB4FF046A}" type="presParOf" srcId="{3495F457-EB46-47B0-AC9C-311EE4C49F4D}" destId="{DD72A44E-3F4F-4758-B980-9D1358CC6F29}" srcOrd="3" destOrd="0" presId="urn:microsoft.com/office/officeart/2008/layout/VerticalCurvedList"/>
    <dgm:cxn modelId="{7BE37374-1323-4A56-B539-1FE23723B89C}" type="presParOf" srcId="{AEC94BB4-F6AA-405C-9B21-FC62A86BF982}" destId="{937EA279-17F3-457F-9F82-3002A34301E2}" srcOrd="1" destOrd="0" presId="urn:microsoft.com/office/officeart/2008/layout/VerticalCurvedList"/>
    <dgm:cxn modelId="{300048BB-B639-401E-9A65-4E124E09D3DF}" type="presParOf" srcId="{AEC94BB4-F6AA-405C-9B21-FC62A86BF982}" destId="{97E151AF-5252-4C2A-9D1F-095B14DCC162}" srcOrd="2" destOrd="0" presId="urn:microsoft.com/office/officeart/2008/layout/VerticalCurvedList"/>
    <dgm:cxn modelId="{5448389B-10B5-401F-A982-084A020B4FCB}" type="presParOf" srcId="{97E151AF-5252-4C2A-9D1F-095B14DCC162}" destId="{78CB505E-73B6-4BC2-8F70-CE1B33C3C02E}" srcOrd="0" destOrd="0" presId="urn:microsoft.com/office/officeart/2008/layout/VerticalCurvedList"/>
    <dgm:cxn modelId="{97987A81-FF2A-4F96-A1FE-CAEDC41A8958}" type="presParOf" srcId="{AEC94BB4-F6AA-405C-9B21-FC62A86BF982}" destId="{FE358005-8E37-4CEA-B6ED-C1B26371A7BF}" srcOrd="3" destOrd="0" presId="urn:microsoft.com/office/officeart/2008/layout/VerticalCurvedList"/>
    <dgm:cxn modelId="{C1009ED8-0019-40DC-9098-5C245C1935EC}" type="presParOf" srcId="{AEC94BB4-F6AA-405C-9B21-FC62A86BF982}" destId="{5CB0DC9B-40F4-4F56-984B-E080CC2287EE}" srcOrd="4" destOrd="0" presId="urn:microsoft.com/office/officeart/2008/layout/VerticalCurvedList"/>
    <dgm:cxn modelId="{792AE7DB-C63B-4C5E-BA78-7AF0C5C2D799}" type="presParOf" srcId="{5CB0DC9B-40F4-4F56-984B-E080CC2287EE}" destId="{F79B0AB9-7279-424B-8A70-9B11FEAEAF6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2AB1BB0-7534-4A27-99D6-865A265FF81C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2838E4EA-D676-4F73-A534-2C67C96D0963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Бюджетные кредиты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129F075A-2472-4D2F-BC22-774B61A89EB5}" type="parTrans" cxnId="{C90403A3-9421-4B58-B8AC-F63FD561DBEB}">
      <dgm:prSet/>
      <dgm:spPr/>
      <dgm:t>
        <a:bodyPr/>
        <a:lstStyle/>
        <a:p>
          <a:endParaRPr lang="ru-RU" sz="1800"/>
        </a:p>
      </dgm:t>
    </dgm:pt>
    <dgm:pt modelId="{155E4F96-582D-4BE6-9A56-E7843CF8ACE7}" type="sibTrans" cxnId="{C90403A3-9421-4B58-B8AC-F63FD561DBEB}">
      <dgm:prSet/>
      <dgm:spPr/>
      <dgm:t>
        <a:bodyPr/>
        <a:lstStyle/>
        <a:p>
          <a:endParaRPr lang="ru-RU" sz="1800"/>
        </a:p>
      </dgm:t>
    </dgm:pt>
    <dgm:pt modelId="{90A98898-6296-459F-8721-37C18C00A796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Коммерческие кредиты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94156DA2-288E-47B5-91F8-4CCC2589905C}" type="parTrans" cxnId="{72E221FC-C7D5-4916-B5C1-2354FA0E920C}">
      <dgm:prSet/>
      <dgm:spPr/>
      <dgm:t>
        <a:bodyPr/>
        <a:lstStyle/>
        <a:p>
          <a:endParaRPr lang="ru-RU" sz="1800"/>
        </a:p>
      </dgm:t>
    </dgm:pt>
    <dgm:pt modelId="{99B03C1A-609A-41A3-8865-C256F959D9CA}" type="sibTrans" cxnId="{72E221FC-C7D5-4916-B5C1-2354FA0E920C}">
      <dgm:prSet/>
      <dgm:spPr/>
      <dgm:t>
        <a:bodyPr/>
        <a:lstStyle/>
        <a:p>
          <a:endParaRPr lang="ru-RU" sz="1800"/>
        </a:p>
      </dgm:t>
    </dgm:pt>
    <dgm:pt modelId="{C50F7901-6230-4B59-B2BB-AC51B0239EC4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Остатки средств на счете местного бюджета на начало текущего финансового года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7DA54D5A-8730-48C6-8AF9-EF3F43D59A53}" type="parTrans" cxnId="{B9635191-2E75-4F1F-A75D-628801531F18}">
      <dgm:prSet/>
      <dgm:spPr/>
      <dgm:t>
        <a:bodyPr/>
        <a:lstStyle/>
        <a:p>
          <a:endParaRPr lang="ru-RU" sz="1800"/>
        </a:p>
      </dgm:t>
    </dgm:pt>
    <dgm:pt modelId="{4829BE01-46B2-4C8B-8DA2-4B4E6AABE1E4}" type="sibTrans" cxnId="{B9635191-2E75-4F1F-A75D-628801531F18}">
      <dgm:prSet/>
      <dgm:spPr/>
      <dgm:t>
        <a:bodyPr/>
        <a:lstStyle/>
        <a:p>
          <a:endParaRPr lang="ru-RU" sz="1800"/>
        </a:p>
      </dgm:t>
    </dgm:pt>
    <dgm:pt modelId="{45C18A1D-E837-4C99-981D-4F73FA298C2E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Поступления от продажи акций и иных форм участия в капитале, находящихся в собственности муниципального образования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D133572F-4E4F-4BEB-AABC-3C2871355C25}" type="parTrans" cxnId="{AAF0BEDA-74E2-4D86-A3AB-9B7EAFD60205}">
      <dgm:prSet/>
      <dgm:spPr/>
      <dgm:t>
        <a:bodyPr/>
        <a:lstStyle/>
        <a:p>
          <a:endParaRPr lang="ru-RU" sz="1800"/>
        </a:p>
      </dgm:t>
    </dgm:pt>
    <dgm:pt modelId="{9385AD45-FA23-46EF-AB10-49DA7F342D93}" type="sibTrans" cxnId="{AAF0BEDA-74E2-4D86-A3AB-9B7EAFD60205}">
      <dgm:prSet/>
      <dgm:spPr/>
      <dgm:t>
        <a:bodyPr/>
        <a:lstStyle/>
        <a:p>
          <a:endParaRPr lang="ru-RU" sz="1800"/>
        </a:p>
      </dgm:t>
    </dgm:pt>
    <dgm:pt modelId="{3E0B559F-8EE8-49B4-B6ED-4BA617B9D422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Иные источники финансирования дефицита бюджета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54485D23-05A8-409C-90CB-1DC6C92D806E}" type="parTrans" cxnId="{80068D26-B1A0-4B0A-B448-A0CD2A01BBE4}">
      <dgm:prSet/>
      <dgm:spPr/>
      <dgm:t>
        <a:bodyPr/>
        <a:lstStyle/>
        <a:p>
          <a:endParaRPr lang="ru-RU"/>
        </a:p>
      </dgm:t>
    </dgm:pt>
    <dgm:pt modelId="{44970AAE-A55A-461B-8824-E433F259BC49}" type="sibTrans" cxnId="{80068D26-B1A0-4B0A-B448-A0CD2A01BBE4}">
      <dgm:prSet/>
      <dgm:spPr/>
      <dgm:t>
        <a:bodyPr/>
        <a:lstStyle/>
        <a:p>
          <a:endParaRPr lang="ru-RU"/>
        </a:p>
      </dgm:t>
    </dgm:pt>
    <dgm:pt modelId="{AC4C6949-F858-4F22-AFC1-6ED4DC6565A2}" type="pres">
      <dgm:prSet presAssocID="{42AB1BB0-7534-4A27-99D6-865A265FF81C}" presName="compositeShape" presStyleCnt="0">
        <dgm:presLayoutVars>
          <dgm:dir/>
          <dgm:resizeHandles/>
        </dgm:presLayoutVars>
      </dgm:prSet>
      <dgm:spPr/>
    </dgm:pt>
    <dgm:pt modelId="{CCF208D9-65A6-41BA-A446-78269A87639D}" type="pres">
      <dgm:prSet presAssocID="{42AB1BB0-7534-4A27-99D6-865A265FF81C}" presName="pyramid" presStyleLbl="node1" presStyleIdx="0" presStyleCnt="1" custScaleX="68647" custLinFactNeighborX="-14213" custLinFactNeighborY="2295"/>
      <dgm:spPr/>
    </dgm:pt>
    <dgm:pt modelId="{ACD3D8B9-2E68-46FE-AEB2-84123CB0D04C}" type="pres">
      <dgm:prSet presAssocID="{42AB1BB0-7534-4A27-99D6-865A265FF81C}" presName="theList" presStyleCnt="0"/>
      <dgm:spPr/>
    </dgm:pt>
    <dgm:pt modelId="{3176CDBE-56DD-4546-B697-10502F761BBC}" type="pres">
      <dgm:prSet presAssocID="{2838E4EA-D676-4F73-A534-2C67C96D0963}" presName="aNode" presStyleLbl="fgAcc1" presStyleIdx="0" presStyleCnt="5" custScaleX="1380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E302B1-AE0E-4BAD-8B9E-88B776FB34D0}" type="pres">
      <dgm:prSet presAssocID="{2838E4EA-D676-4F73-A534-2C67C96D0963}" presName="aSpace" presStyleCnt="0"/>
      <dgm:spPr/>
    </dgm:pt>
    <dgm:pt modelId="{6D901D4F-E501-4B9A-ABA2-5DBE32993C16}" type="pres">
      <dgm:prSet presAssocID="{90A98898-6296-459F-8721-37C18C00A796}" presName="aNode" presStyleLbl="fgAcc1" presStyleIdx="1" presStyleCnt="5" custScaleX="1366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90C313-B193-4CC7-8C0C-AB8F71C9BF87}" type="pres">
      <dgm:prSet presAssocID="{90A98898-6296-459F-8721-37C18C00A796}" presName="aSpace" presStyleCnt="0"/>
      <dgm:spPr/>
    </dgm:pt>
    <dgm:pt modelId="{61E3CE9D-6458-4E75-A7AC-9CCABB1F1ADA}" type="pres">
      <dgm:prSet presAssocID="{C50F7901-6230-4B59-B2BB-AC51B0239EC4}" presName="aNode" presStyleLbl="fgAcc1" presStyleIdx="2" presStyleCnt="5" custScaleX="1366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03D6C7-6E8D-43D9-95DF-90EDAA3BA920}" type="pres">
      <dgm:prSet presAssocID="{C50F7901-6230-4B59-B2BB-AC51B0239EC4}" presName="aSpace" presStyleCnt="0"/>
      <dgm:spPr/>
    </dgm:pt>
    <dgm:pt modelId="{BE7F2A08-C1CB-4611-B723-3D6216BD8043}" type="pres">
      <dgm:prSet presAssocID="{45C18A1D-E837-4C99-981D-4F73FA298C2E}" presName="aNode" presStyleLbl="fgAcc1" presStyleIdx="3" presStyleCnt="5" custScaleX="1366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0E68A9-0DC2-413F-ACFE-9C2E705CA2C2}" type="pres">
      <dgm:prSet presAssocID="{45C18A1D-E837-4C99-981D-4F73FA298C2E}" presName="aSpace" presStyleCnt="0"/>
      <dgm:spPr/>
    </dgm:pt>
    <dgm:pt modelId="{54741CB1-D5D2-4B7E-8822-52B0C64445E4}" type="pres">
      <dgm:prSet presAssocID="{3E0B559F-8EE8-49B4-B6ED-4BA617B9D422}" presName="aNode" presStyleLbl="fgAcc1" presStyleIdx="4" presStyleCnt="5" custScaleX="1366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6E6207-6367-4AF7-AC08-F692A255C8D6}" type="pres">
      <dgm:prSet presAssocID="{3E0B559F-8EE8-49B4-B6ED-4BA617B9D422}" presName="aSpace" presStyleCnt="0"/>
      <dgm:spPr/>
    </dgm:pt>
  </dgm:ptLst>
  <dgm:cxnLst>
    <dgm:cxn modelId="{C90403A3-9421-4B58-B8AC-F63FD561DBEB}" srcId="{42AB1BB0-7534-4A27-99D6-865A265FF81C}" destId="{2838E4EA-D676-4F73-A534-2C67C96D0963}" srcOrd="0" destOrd="0" parTransId="{129F075A-2472-4D2F-BC22-774B61A89EB5}" sibTransId="{155E4F96-582D-4BE6-9A56-E7843CF8ACE7}"/>
    <dgm:cxn modelId="{80068D26-B1A0-4B0A-B448-A0CD2A01BBE4}" srcId="{42AB1BB0-7534-4A27-99D6-865A265FF81C}" destId="{3E0B559F-8EE8-49B4-B6ED-4BA617B9D422}" srcOrd="4" destOrd="0" parTransId="{54485D23-05A8-409C-90CB-1DC6C92D806E}" sibTransId="{44970AAE-A55A-461B-8824-E433F259BC49}"/>
    <dgm:cxn modelId="{72E221FC-C7D5-4916-B5C1-2354FA0E920C}" srcId="{42AB1BB0-7534-4A27-99D6-865A265FF81C}" destId="{90A98898-6296-459F-8721-37C18C00A796}" srcOrd="1" destOrd="0" parTransId="{94156DA2-288E-47B5-91F8-4CCC2589905C}" sibTransId="{99B03C1A-609A-41A3-8865-C256F959D9CA}"/>
    <dgm:cxn modelId="{F25A06CD-CF7D-4C28-8D28-A7124D9B7A88}" type="presOf" srcId="{42AB1BB0-7534-4A27-99D6-865A265FF81C}" destId="{AC4C6949-F858-4F22-AFC1-6ED4DC6565A2}" srcOrd="0" destOrd="0" presId="urn:microsoft.com/office/officeart/2005/8/layout/pyramid2"/>
    <dgm:cxn modelId="{1DDABC7A-E9D4-420E-A25C-9E0F827C2F91}" type="presOf" srcId="{2838E4EA-D676-4F73-A534-2C67C96D0963}" destId="{3176CDBE-56DD-4546-B697-10502F761BBC}" srcOrd="0" destOrd="0" presId="urn:microsoft.com/office/officeart/2005/8/layout/pyramid2"/>
    <dgm:cxn modelId="{9329003C-CE68-4E08-AD5D-249C24EAA8AE}" type="presOf" srcId="{45C18A1D-E837-4C99-981D-4F73FA298C2E}" destId="{BE7F2A08-C1CB-4611-B723-3D6216BD8043}" srcOrd="0" destOrd="0" presId="urn:microsoft.com/office/officeart/2005/8/layout/pyramid2"/>
    <dgm:cxn modelId="{BE7D5E7B-58A5-436A-8F3B-FD214DFDE9E1}" type="presOf" srcId="{90A98898-6296-459F-8721-37C18C00A796}" destId="{6D901D4F-E501-4B9A-ABA2-5DBE32993C16}" srcOrd="0" destOrd="0" presId="urn:microsoft.com/office/officeart/2005/8/layout/pyramid2"/>
    <dgm:cxn modelId="{AAF0BEDA-74E2-4D86-A3AB-9B7EAFD60205}" srcId="{42AB1BB0-7534-4A27-99D6-865A265FF81C}" destId="{45C18A1D-E837-4C99-981D-4F73FA298C2E}" srcOrd="3" destOrd="0" parTransId="{D133572F-4E4F-4BEB-AABC-3C2871355C25}" sibTransId="{9385AD45-FA23-46EF-AB10-49DA7F342D93}"/>
    <dgm:cxn modelId="{92BF60EB-CECF-4A12-9FD2-50900C66731F}" type="presOf" srcId="{3E0B559F-8EE8-49B4-B6ED-4BA617B9D422}" destId="{54741CB1-D5D2-4B7E-8822-52B0C64445E4}" srcOrd="0" destOrd="0" presId="urn:microsoft.com/office/officeart/2005/8/layout/pyramid2"/>
    <dgm:cxn modelId="{3A4F4A4C-E90C-45C7-82D8-339BE59CE30C}" type="presOf" srcId="{C50F7901-6230-4B59-B2BB-AC51B0239EC4}" destId="{61E3CE9D-6458-4E75-A7AC-9CCABB1F1ADA}" srcOrd="0" destOrd="0" presId="urn:microsoft.com/office/officeart/2005/8/layout/pyramid2"/>
    <dgm:cxn modelId="{B9635191-2E75-4F1F-A75D-628801531F18}" srcId="{42AB1BB0-7534-4A27-99D6-865A265FF81C}" destId="{C50F7901-6230-4B59-B2BB-AC51B0239EC4}" srcOrd="2" destOrd="0" parTransId="{7DA54D5A-8730-48C6-8AF9-EF3F43D59A53}" sibTransId="{4829BE01-46B2-4C8B-8DA2-4B4E6AABE1E4}"/>
    <dgm:cxn modelId="{3C633D1C-EE9F-4550-B2BD-07AE61DCC5FA}" type="presParOf" srcId="{AC4C6949-F858-4F22-AFC1-6ED4DC6565A2}" destId="{CCF208D9-65A6-41BA-A446-78269A87639D}" srcOrd="0" destOrd="0" presId="urn:microsoft.com/office/officeart/2005/8/layout/pyramid2"/>
    <dgm:cxn modelId="{802FA5D9-8B19-43F2-A6E2-0CB6207C1157}" type="presParOf" srcId="{AC4C6949-F858-4F22-AFC1-6ED4DC6565A2}" destId="{ACD3D8B9-2E68-46FE-AEB2-84123CB0D04C}" srcOrd="1" destOrd="0" presId="urn:microsoft.com/office/officeart/2005/8/layout/pyramid2"/>
    <dgm:cxn modelId="{7F186049-BF4B-48B4-B836-1A7115524595}" type="presParOf" srcId="{ACD3D8B9-2E68-46FE-AEB2-84123CB0D04C}" destId="{3176CDBE-56DD-4546-B697-10502F761BBC}" srcOrd="0" destOrd="0" presId="urn:microsoft.com/office/officeart/2005/8/layout/pyramid2"/>
    <dgm:cxn modelId="{EA4FD3B1-62B5-4117-87E5-DE5EC4F6BE18}" type="presParOf" srcId="{ACD3D8B9-2E68-46FE-AEB2-84123CB0D04C}" destId="{73E302B1-AE0E-4BAD-8B9E-88B776FB34D0}" srcOrd="1" destOrd="0" presId="urn:microsoft.com/office/officeart/2005/8/layout/pyramid2"/>
    <dgm:cxn modelId="{1042A43D-7C5F-4FDE-9444-D71EB7548D99}" type="presParOf" srcId="{ACD3D8B9-2E68-46FE-AEB2-84123CB0D04C}" destId="{6D901D4F-E501-4B9A-ABA2-5DBE32993C16}" srcOrd="2" destOrd="0" presId="urn:microsoft.com/office/officeart/2005/8/layout/pyramid2"/>
    <dgm:cxn modelId="{19145030-9235-48B7-87CE-0BCFD900F085}" type="presParOf" srcId="{ACD3D8B9-2E68-46FE-AEB2-84123CB0D04C}" destId="{9090C313-B193-4CC7-8C0C-AB8F71C9BF87}" srcOrd="3" destOrd="0" presId="urn:microsoft.com/office/officeart/2005/8/layout/pyramid2"/>
    <dgm:cxn modelId="{64133F11-F43B-4455-B3E0-1B59B341CE19}" type="presParOf" srcId="{ACD3D8B9-2E68-46FE-AEB2-84123CB0D04C}" destId="{61E3CE9D-6458-4E75-A7AC-9CCABB1F1ADA}" srcOrd="4" destOrd="0" presId="urn:microsoft.com/office/officeart/2005/8/layout/pyramid2"/>
    <dgm:cxn modelId="{6063274B-5F07-46C3-A15D-D2AA616C3B46}" type="presParOf" srcId="{ACD3D8B9-2E68-46FE-AEB2-84123CB0D04C}" destId="{E503D6C7-6E8D-43D9-95DF-90EDAA3BA920}" srcOrd="5" destOrd="0" presId="urn:microsoft.com/office/officeart/2005/8/layout/pyramid2"/>
    <dgm:cxn modelId="{0CA7CD94-EC64-413F-B6A4-1966316AD57F}" type="presParOf" srcId="{ACD3D8B9-2E68-46FE-AEB2-84123CB0D04C}" destId="{BE7F2A08-C1CB-4611-B723-3D6216BD8043}" srcOrd="6" destOrd="0" presId="urn:microsoft.com/office/officeart/2005/8/layout/pyramid2"/>
    <dgm:cxn modelId="{F0E9220E-FB04-47BF-84A2-1F0939818933}" type="presParOf" srcId="{ACD3D8B9-2E68-46FE-AEB2-84123CB0D04C}" destId="{790E68A9-0DC2-413F-ACFE-9C2E705CA2C2}" srcOrd="7" destOrd="0" presId="urn:microsoft.com/office/officeart/2005/8/layout/pyramid2"/>
    <dgm:cxn modelId="{3969DC3A-9401-48D2-87E2-5F8445A13284}" type="presParOf" srcId="{ACD3D8B9-2E68-46FE-AEB2-84123CB0D04C}" destId="{54741CB1-D5D2-4B7E-8822-52B0C64445E4}" srcOrd="8" destOrd="0" presId="urn:microsoft.com/office/officeart/2005/8/layout/pyramid2"/>
    <dgm:cxn modelId="{092E41F3-14BD-4485-B692-C82691BF2DD3}" type="presParOf" srcId="{ACD3D8B9-2E68-46FE-AEB2-84123CB0D04C}" destId="{896E6207-6367-4AF7-AC08-F692A255C8D6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125CF1-F8BB-407D-84C4-28E6B1CF51FF}">
      <dsp:nvSpPr>
        <dsp:cNvPr id="0" name=""/>
        <dsp:cNvSpPr/>
      </dsp:nvSpPr>
      <dsp:spPr>
        <a:xfrm>
          <a:off x="67918" y="0"/>
          <a:ext cx="4259460" cy="255567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Бюджетный кодекс и Налоговый кодекс Российской Федерации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918" y="0"/>
        <a:ext cx="4259460" cy="2555676"/>
      </dsp:txXfrm>
    </dsp:sp>
    <dsp:sp modelId="{8FAC77B4-5DDE-4819-BFC7-A1EDC18BD40E}">
      <dsp:nvSpPr>
        <dsp:cNvPr id="0" name=""/>
        <dsp:cNvSpPr/>
      </dsp:nvSpPr>
      <dsp:spPr>
        <a:xfrm>
          <a:off x="4867350" y="0"/>
          <a:ext cx="4140025" cy="255232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Федеральный закон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№ 131-ФЗ «Об общих принципах организации местного самоуправления в РФ»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867350" y="0"/>
        <a:ext cx="4140025" cy="2552328"/>
      </dsp:txXfrm>
    </dsp:sp>
    <dsp:sp modelId="{E06B5488-4EE0-4B75-9410-7A36368DFE2A}">
      <dsp:nvSpPr>
        <dsp:cNvPr id="0" name=""/>
        <dsp:cNvSpPr/>
      </dsp:nvSpPr>
      <dsp:spPr>
        <a:xfrm>
          <a:off x="122226" y="2901052"/>
          <a:ext cx="4259460" cy="255567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Статья 39                        Устава города Покачи 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2226" y="2901052"/>
        <a:ext cx="4259460" cy="2555676"/>
      </dsp:txXfrm>
    </dsp:sp>
    <dsp:sp modelId="{EEF14012-170D-47CD-8509-608F2FBBD306}">
      <dsp:nvSpPr>
        <dsp:cNvPr id="0" name=""/>
        <dsp:cNvSpPr/>
      </dsp:nvSpPr>
      <dsp:spPr>
        <a:xfrm>
          <a:off x="4863389" y="2981811"/>
          <a:ext cx="4259460" cy="255567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Решение Думы города Покачи от 01.11.2017 № 92 «О Положении о бюджетном устройстве и бюджетном процессе в городе Покачи»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863389" y="2981811"/>
        <a:ext cx="4259460" cy="255567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04F377-411A-4B92-A5E9-A0F293EF8632}">
      <dsp:nvSpPr>
        <dsp:cNvPr id="0" name=""/>
        <dsp:cNvSpPr/>
      </dsp:nvSpPr>
      <dsp:spPr>
        <a:xfrm>
          <a:off x="0" y="587"/>
          <a:ext cx="9036495" cy="937258"/>
        </a:xfrm>
        <a:prstGeom prst="roundRect">
          <a:avLst/>
        </a:prstGeom>
        <a:gradFill rotWithShape="0">
          <a:gsLst>
            <a:gs pos="28000">
              <a:schemeClr val="accent4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Исполнение бюджета города в соответствии с Бюджетным кодексом Российской Федерации обеспечивается администрацией города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53" y="46340"/>
        <a:ext cx="8944989" cy="845752"/>
      </dsp:txXfrm>
    </dsp:sp>
    <dsp:sp modelId="{AC3A934F-9D86-4911-B475-3C62B3AE4B82}">
      <dsp:nvSpPr>
        <dsp:cNvPr id="0" name=""/>
        <dsp:cNvSpPr/>
      </dsp:nvSpPr>
      <dsp:spPr>
        <a:xfrm>
          <a:off x="0" y="949011"/>
          <a:ext cx="9036495" cy="937258"/>
        </a:xfrm>
        <a:prstGeom prst="roundRect">
          <a:avLst/>
        </a:prstGeom>
        <a:gradFill rotWithShape="0">
          <a:gsLst>
            <a:gs pos="28000">
              <a:schemeClr val="accent4">
                <a:hueOff val="-1654372"/>
                <a:satOff val="9289"/>
                <a:lumOff val="-431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1654372"/>
                <a:satOff val="9289"/>
                <a:lumOff val="-431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исполнения бюджета города возлагается на финансовый </a:t>
          </a:r>
          <a:r>
            <a:rPr lang="ru-RU" sz="18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 муниципального образования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53" y="994764"/>
        <a:ext cx="8944989" cy="845752"/>
      </dsp:txXfrm>
    </dsp:sp>
    <dsp:sp modelId="{AC240048-3F9F-4115-8E2A-13E3ECEDD39F}">
      <dsp:nvSpPr>
        <dsp:cNvPr id="0" name=""/>
        <dsp:cNvSpPr/>
      </dsp:nvSpPr>
      <dsp:spPr>
        <a:xfrm>
          <a:off x="0" y="1897434"/>
          <a:ext cx="9036495" cy="937258"/>
        </a:xfrm>
        <a:prstGeom prst="roundRect">
          <a:avLst/>
        </a:prstGeom>
        <a:gradFill rotWithShape="0">
          <a:gsLst>
            <a:gs pos="28000">
              <a:schemeClr val="accent4">
                <a:hueOff val="-3308744"/>
                <a:satOff val="18578"/>
                <a:lumOff val="-862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3308744"/>
                <a:satOff val="18578"/>
                <a:lumOff val="-862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Исполнение бюджета города организуется на основе сводной бюджетной росписи и кассового плана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53" y="1943187"/>
        <a:ext cx="8944989" cy="845752"/>
      </dsp:txXfrm>
    </dsp:sp>
    <dsp:sp modelId="{AFC473B6-9937-4677-B735-4357757F076D}">
      <dsp:nvSpPr>
        <dsp:cNvPr id="0" name=""/>
        <dsp:cNvSpPr/>
      </dsp:nvSpPr>
      <dsp:spPr>
        <a:xfrm>
          <a:off x="0" y="2845858"/>
          <a:ext cx="9036495" cy="937258"/>
        </a:xfrm>
        <a:prstGeom prst="roundRect">
          <a:avLst/>
        </a:prstGeom>
        <a:gradFill rotWithShape="0">
          <a:gsLst>
            <a:gs pos="28000">
              <a:schemeClr val="accent4">
                <a:hueOff val="-4963116"/>
                <a:satOff val="27867"/>
                <a:lumOff val="-1294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4963116"/>
                <a:satOff val="27867"/>
                <a:lumOff val="-1294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Отчет об исполнении бюджета города за первый квартал, полугодие и девять месяцев текущего финансового года утверждается в форме постановления администрации города в соответствии с БК РФ с указанием общего объема доходов, общего объема расходов, дефицита (профицита) бюджета города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53" y="2891611"/>
        <a:ext cx="8944989" cy="845752"/>
      </dsp:txXfrm>
    </dsp:sp>
    <dsp:sp modelId="{2CDB352C-57E9-4B34-B7C6-184DEF13F74B}">
      <dsp:nvSpPr>
        <dsp:cNvPr id="0" name=""/>
        <dsp:cNvSpPr/>
      </dsp:nvSpPr>
      <dsp:spPr>
        <a:xfrm>
          <a:off x="0" y="3794282"/>
          <a:ext cx="9036495" cy="937258"/>
        </a:xfrm>
        <a:prstGeom prst="roundRect">
          <a:avLst/>
        </a:prstGeom>
        <a:gradFill rotWithShape="0">
          <a:gsLst>
            <a:gs pos="28000">
              <a:schemeClr val="accent4">
                <a:hueOff val="-6617488"/>
                <a:satOff val="37156"/>
                <a:lumOff val="-1725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6617488"/>
                <a:satOff val="37156"/>
                <a:lumOff val="-1725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Администрация города ежеквартально в течение двух месяцев, следующих за отчетным кварталом, представляет в Думу города отчет об исполнении бюджета города за отчетный квартал.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53" y="3840035"/>
        <a:ext cx="8944989" cy="845752"/>
      </dsp:txXfrm>
    </dsp:sp>
    <dsp:sp modelId="{F4C7358A-B401-49C8-B0D2-2EB7A52EAC2A}">
      <dsp:nvSpPr>
        <dsp:cNvPr id="0" name=""/>
        <dsp:cNvSpPr/>
      </dsp:nvSpPr>
      <dsp:spPr>
        <a:xfrm>
          <a:off x="0" y="4742706"/>
          <a:ext cx="9036495" cy="937258"/>
        </a:xfrm>
        <a:prstGeom prst="roundRect">
          <a:avLst/>
        </a:prstGeom>
        <a:gradFill rotWithShape="0">
          <a:gsLst>
            <a:gs pos="28000">
              <a:schemeClr val="accent4">
                <a:hueOff val="-8271860"/>
                <a:satOff val="46445"/>
                <a:lumOff val="-2156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Проекты внесения изменений в бюджет вносятся администрацией города по мере необходимости с пояснительной запиской и принимается Думой города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53" y="4788459"/>
        <a:ext cx="8944989" cy="84575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F850DD-F122-440F-9E69-18CE896C7E34}">
      <dsp:nvSpPr>
        <dsp:cNvPr id="0" name=""/>
        <dsp:cNvSpPr/>
      </dsp:nvSpPr>
      <dsp:spPr>
        <a:xfrm>
          <a:off x="0" y="495956"/>
          <a:ext cx="9036495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00A0C0-9939-45C2-B88D-E0940982699B}">
      <dsp:nvSpPr>
        <dsp:cNvPr id="0" name=""/>
        <dsp:cNvSpPr/>
      </dsp:nvSpPr>
      <dsp:spPr>
        <a:xfrm>
          <a:off x="430204" y="23636"/>
          <a:ext cx="8604075" cy="944640"/>
        </a:xfrm>
        <a:prstGeom prst="roundRect">
          <a:avLst/>
        </a:prstGeom>
        <a:gradFill rotWithShape="0">
          <a:gsLst>
            <a:gs pos="28000">
              <a:schemeClr val="accent4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091" tIns="0" rIns="23909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1) о необходимости проведения проверочных мероприятий по отдельным вопросам, путем включения соответствующих мероприятий в план работы Думы города Покачи;</a:t>
          </a:r>
        </a:p>
      </dsp:txBody>
      <dsp:txXfrm>
        <a:off x="476318" y="69750"/>
        <a:ext cx="8511847" cy="852412"/>
      </dsp:txXfrm>
    </dsp:sp>
    <dsp:sp modelId="{B90B34CB-BE66-4362-84BC-5B922C73D05F}">
      <dsp:nvSpPr>
        <dsp:cNvPr id="0" name=""/>
        <dsp:cNvSpPr/>
      </dsp:nvSpPr>
      <dsp:spPr>
        <a:xfrm>
          <a:off x="0" y="1947476"/>
          <a:ext cx="9036495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757287"/>
              <a:satOff val="15482"/>
              <a:lumOff val="-71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402957-43C0-4B7D-B099-C12D04FA2535}">
      <dsp:nvSpPr>
        <dsp:cNvPr id="0" name=""/>
        <dsp:cNvSpPr/>
      </dsp:nvSpPr>
      <dsp:spPr>
        <a:xfrm>
          <a:off x="432851" y="1475156"/>
          <a:ext cx="8594849" cy="944640"/>
        </a:xfrm>
        <a:prstGeom prst="roundRect">
          <a:avLst/>
        </a:prstGeom>
        <a:gradFill rotWithShape="0">
          <a:gsLst>
            <a:gs pos="28000">
              <a:schemeClr val="accent4">
                <a:hueOff val="-2757287"/>
                <a:satOff val="15482"/>
                <a:lumOff val="-719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2757287"/>
                <a:satOff val="15482"/>
                <a:lumOff val="-719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091" tIns="0" rIns="23909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2) о необходимости проведения проверочных мероприятий по отдельным вопросам путем включения соответствующих мероприятий в план работы контрольно-счетной палаты города Покачи;</a:t>
          </a:r>
        </a:p>
      </dsp:txBody>
      <dsp:txXfrm>
        <a:off x="478965" y="1521270"/>
        <a:ext cx="8502621" cy="852412"/>
      </dsp:txXfrm>
    </dsp:sp>
    <dsp:sp modelId="{573145C0-5DA3-4277-9219-D3BBC2A7D26F}">
      <dsp:nvSpPr>
        <dsp:cNvPr id="0" name=""/>
        <dsp:cNvSpPr/>
      </dsp:nvSpPr>
      <dsp:spPr>
        <a:xfrm>
          <a:off x="0" y="3398996"/>
          <a:ext cx="9036495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5514574"/>
              <a:satOff val="30963"/>
              <a:lumOff val="-14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693E9F-8C8F-4E8A-BBFC-F080EB1F7D05}">
      <dsp:nvSpPr>
        <dsp:cNvPr id="0" name=""/>
        <dsp:cNvSpPr/>
      </dsp:nvSpPr>
      <dsp:spPr>
        <a:xfrm>
          <a:off x="430204" y="2926676"/>
          <a:ext cx="8604075" cy="944640"/>
        </a:xfrm>
        <a:prstGeom prst="roundRect">
          <a:avLst/>
        </a:prstGeom>
        <a:gradFill rotWithShape="0">
          <a:gsLst>
            <a:gs pos="28000">
              <a:schemeClr val="accent4">
                <a:hueOff val="-5514574"/>
                <a:satOff val="30963"/>
                <a:lumOff val="-143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5514574"/>
                <a:satOff val="30963"/>
                <a:lumOff val="-143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091" tIns="0" rIns="23909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3) о направлении депутатского запроса соответствующим лицам по поводу отдельных вопросов, возникших при рассмотрении отчета об исполнении бюджета города Покачи;</a:t>
          </a:r>
          <a:endParaRPr lang="ru-RU" sz="1800" b="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6318" y="2972790"/>
        <a:ext cx="8511847" cy="852412"/>
      </dsp:txXfrm>
    </dsp:sp>
    <dsp:sp modelId="{1F0E5EE3-8556-4D28-AC3C-9CA8E6B6472F}">
      <dsp:nvSpPr>
        <dsp:cNvPr id="0" name=""/>
        <dsp:cNvSpPr/>
      </dsp:nvSpPr>
      <dsp:spPr>
        <a:xfrm>
          <a:off x="0" y="4850515"/>
          <a:ext cx="9036495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8271860"/>
              <a:satOff val="46445"/>
              <a:lumOff val="-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1D8573-FBC2-4FEC-BF85-1B9208203AB5}">
      <dsp:nvSpPr>
        <dsp:cNvPr id="0" name=""/>
        <dsp:cNvSpPr/>
      </dsp:nvSpPr>
      <dsp:spPr>
        <a:xfrm>
          <a:off x="430204" y="4378195"/>
          <a:ext cx="8604075" cy="944640"/>
        </a:xfrm>
        <a:prstGeom prst="roundRect">
          <a:avLst/>
        </a:prstGeom>
        <a:gradFill rotWithShape="0">
          <a:gsLst>
            <a:gs pos="28000">
              <a:schemeClr val="accent4">
                <a:hueOff val="-8271860"/>
                <a:satOff val="46445"/>
                <a:lumOff val="-2156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091" tIns="0" rIns="23909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4) о принятии отчета об исполнении бюджета города Покачи к сведению.</a:t>
          </a:r>
        </a:p>
      </dsp:txBody>
      <dsp:txXfrm>
        <a:off x="476318" y="4424309"/>
        <a:ext cx="8511847" cy="85241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CC7D2E-FC8A-4A8D-A973-0570F89BCD50}">
      <dsp:nvSpPr>
        <dsp:cNvPr id="0" name=""/>
        <dsp:cNvSpPr/>
      </dsp:nvSpPr>
      <dsp:spPr>
        <a:xfrm>
          <a:off x="0" y="0"/>
          <a:ext cx="7712056" cy="169077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 позднее 1 апреля направляется в контрольно-счетную палату для внешней проверки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521" y="49521"/>
        <a:ext cx="5887575" cy="1591736"/>
      </dsp:txXfrm>
    </dsp:sp>
    <dsp:sp modelId="{D7615D64-3B29-4F68-A5D1-4E08BA261ECB}">
      <dsp:nvSpPr>
        <dsp:cNvPr id="0" name=""/>
        <dsp:cNvSpPr/>
      </dsp:nvSpPr>
      <dsp:spPr>
        <a:xfrm>
          <a:off x="680475" y="1972574"/>
          <a:ext cx="7712056" cy="1690778"/>
        </a:xfrm>
        <a:prstGeom prst="roundRect">
          <a:avLst>
            <a:gd name="adj" fmla="val 10000"/>
          </a:avLst>
        </a:prstGeom>
        <a:solidFill>
          <a:schemeClr val="accent2">
            <a:hueOff val="-3277702"/>
            <a:satOff val="-3888"/>
            <a:lumOff val="-205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 позднее 1 мая направляется в Думу города </a:t>
          </a:r>
          <a:r>
            <a:rPr lang="ru-RU" sz="24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Покачи</a:t>
          </a: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Проект решения об утверждении отчета об исполнении бюджета 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29996" y="2022095"/>
        <a:ext cx="5833533" cy="1591736"/>
      </dsp:txXfrm>
    </dsp:sp>
    <dsp:sp modelId="{9670BED1-98A9-4094-8FFF-3C116A013C79}">
      <dsp:nvSpPr>
        <dsp:cNvPr id="0" name=""/>
        <dsp:cNvSpPr/>
      </dsp:nvSpPr>
      <dsp:spPr>
        <a:xfrm>
          <a:off x="1360951" y="3945149"/>
          <a:ext cx="7712056" cy="1690778"/>
        </a:xfrm>
        <a:prstGeom prst="roundRect">
          <a:avLst>
            <a:gd name="adj" fmla="val 10000"/>
          </a:avLst>
        </a:prstGeom>
        <a:solidFill>
          <a:schemeClr val="accent2">
            <a:hueOff val="-6555403"/>
            <a:satOff val="-7776"/>
            <a:lumOff val="-411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Утверждается в течении 30 дней со дня предоставления документов и материалов, результатов внешней проверки и публичных слушаний 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10472" y="3994670"/>
        <a:ext cx="5833533" cy="1591736"/>
      </dsp:txXfrm>
    </dsp:sp>
    <dsp:sp modelId="{AA6CDDB5-BD9C-4002-8151-20DAAA62EE30}">
      <dsp:nvSpPr>
        <dsp:cNvPr id="0" name=""/>
        <dsp:cNvSpPr/>
      </dsp:nvSpPr>
      <dsp:spPr>
        <a:xfrm>
          <a:off x="6613050" y="1282173"/>
          <a:ext cx="1099005" cy="1099005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>
            <a:solidFill>
              <a:schemeClr val="tx1"/>
            </a:solidFill>
          </a:endParaRPr>
        </a:p>
      </dsp:txBody>
      <dsp:txXfrm>
        <a:off x="6860326" y="1282173"/>
        <a:ext cx="604453" cy="827001"/>
      </dsp:txXfrm>
    </dsp:sp>
    <dsp:sp modelId="{300F1274-2E5F-4D9D-9A6C-A9031FC597EB}">
      <dsp:nvSpPr>
        <dsp:cNvPr id="0" name=""/>
        <dsp:cNvSpPr/>
      </dsp:nvSpPr>
      <dsp:spPr>
        <a:xfrm>
          <a:off x="7293526" y="3243476"/>
          <a:ext cx="1099005" cy="1099005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6418923"/>
            <a:satOff val="-10726"/>
            <a:lumOff val="-983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6418923"/>
              <a:satOff val="-10726"/>
              <a:lumOff val="-9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>
            <a:solidFill>
              <a:schemeClr val="tx1"/>
            </a:solidFill>
          </a:endParaRPr>
        </a:p>
      </dsp:txBody>
      <dsp:txXfrm>
        <a:off x="7540802" y="3243476"/>
        <a:ext cx="604453" cy="8270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2CF0AC-CFD1-4434-BCB8-A95207C8723F}">
      <dsp:nvSpPr>
        <dsp:cNvPr id="0" name=""/>
        <dsp:cNvSpPr/>
      </dsp:nvSpPr>
      <dsp:spPr>
        <a:xfrm>
          <a:off x="-6640474" y="-1016290"/>
          <a:ext cx="7909853" cy="7909853"/>
        </a:xfrm>
        <a:prstGeom prst="blockArc">
          <a:avLst>
            <a:gd name="adj1" fmla="val 18900000"/>
            <a:gd name="adj2" fmla="val 2700000"/>
            <a:gd name="adj3" fmla="val 273"/>
          </a:avLst>
        </a:pr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F8A05F-CD0D-4A5F-89FB-A4EB5FD54DCB}">
      <dsp:nvSpPr>
        <dsp:cNvPr id="0" name=""/>
        <dsp:cNvSpPr/>
      </dsp:nvSpPr>
      <dsp:spPr>
        <a:xfrm>
          <a:off x="412290" y="267180"/>
          <a:ext cx="8509231" cy="534126"/>
        </a:xfrm>
        <a:prstGeom prst="rect">
          <a:avLst/>
        </a:prstGeom>
        <a:gradFill rotWithShape="0">
          <a:gsLst>
            <a:gs pos="28000">
              <a:schemeClr val="accent4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23963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>
              <a:latin typeface="Times New Roman" panose="02020603050405020304" pitchFamily="18" charset="0"/>
              <a:cs typeface="Times New Roman" panose="02020603050405020304" pitchFamily="18" charset="0"/>
            </a:rPr>
            <a:t>глава муниципального образования</a:t>
          </a:r>
        </a:p>
      </dsp:txBody>
      <dsp:txXfrm>
        <a:off x="412290" y="267180"/>
        <a:ext cx="8509231" cy="534126"/>
      </dsp:txXfrm>
    </dsp:sp>
    <dsp:sp modelId="{1F44997A-8241-4877-89BE-F494E1B81091}">
      <dsp:nvSpPr>
        <dsp:cNvPr id="0" name=""/>
        <dsp:cNvSpPr/>
      </dsp:nvSpPr>
      <dsp:spPr>
        <a:xfrm>
          <a:off x="78461" y="200414"/>
          <a:ext cx="667658" cy="667658"/>
        </a:xfrm>
        <a:prstGeom prst="ellipse">
          <a:avLst/>
        </a:prstGeom>
        <a:gradFill rotWithShape="0">
          <a:gsLst>
            <a:gs pos="28000">
              <a:schemeClr val="l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D8934E89-6650-4768-9D74-26C4B308B41C}">
      <dsp:nvSpPr>
        <dsp:cNvPr id="0" name=""/>
        <dsp:cNvSpPr/>
      </dsp:nvSpPr>
      <dsp:spPr>
        <a:xfrm>
          <a:off x="895990" y="1068840"/>
          <a:ext cx="8025532" cy="534126"/>
        </a:xfrm>
        <a:prstGeom prst="rect">
          <a:avLst/>
        </a:prstGeom>
        <a:gradFill rotWithShape="0">
          <a:gsLst>
            <a:gs pos="28000">
              <a:schemeClr val="accent4">
                <a:hueOff val="-1378643"/>
                <a:satOff val="7741"/>
                <a:lumOff val="-359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1378643"/>
                <a:satOff val="7741"/>
                <a:lumOff val="-359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23963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представительный орган местного самоуправления</a:t>
          </a:r>
          <a:endParaRPr lang="ru-RU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95990" y="1068840"/>
        <a:ext cx="8025532" cy="534126"/>
      </dsp:txXfrm>
    </dsp:sp>
    <dsp:sp modelId="{0A8C8898-6DAA-4BD5-B051-9245B20FE050}">
      <dsp:nvSpPr>
        <dsp:cNvPr id="0" name=""/>
        <dsp:cNvSpPr/>
      </dsp:nvSpPr>
      <dsp:spPr>
        <a:xfrm>
          <a:off x="562161" y="1002074"/>
          <a:ext cx="667658" cy="667658"/>
        </a:xfrm>
        <a:prstGeom prst="ellipse">
          <a:avLst/>
        </a:prstGeom>
        <a:gradFill rotWithShape="0">
          <a:gsLst>
            <a:gs pos="28000">
              <a:schemeClr val="l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-1378643"/>
              <a:satOff val="7741"/>
              <a:lumOff val="-35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A987DC6B-CA89-468F-A3DE-6C002FD3393F}">
      <dsp:nvSpPr>
        <dsp:cNvPr id="0" name=""/>
        <dsp:cNvSpPr/>
      </dsp:nvSpPr>
      <dsp:spPr>
        <a:xfrm>
          <a:off x="1161055" y="1869912"/>
          <a:ext cx="7760467" cy="534126"/>
        </a:xfrm>
        <a:prstGeom prst="rect">
          <a:avLst/>
        </a:prstGeom>
        <a:gradFill rotWithShape="0">
          <a:gsLst>
            <a:gs pos="28000">
              <a:schemeClr val="accent4">
                <a:hueOff val="-2757287"/>
                <a:satOff val="15482"/>
                <a:lumOff val="-719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2757287"/>
                <a:satOff val="15482"/>
                <a:lumOff val="-719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23963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исполнительно-распорядительный орган</a:t>
          </a:r>
          <a:endParaRPr lang="ru-RU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61055" y="1869912"/>
        <a:ext cx="7760467" cy="534126"/>
      </dsp:txXfrm>
    </dsp:sp>
    <dsp:sp modelId="{2C275E9B-AC44-4111-A442-8B0188ED2490}">
      <dsp:nvSpPr>
        <dsp:cNvPr id="0" name=""/>
        <dsp:cNvSpPr/>
      </dsp:nvSpPr>
      <dsp:spPr>
        <a:xfrm>
          <a:off x="827226" y="1803147"/>
          <a:ext cx="667658" cy="667658"/>
        </a:xfrm>
        <a:prstGeom prst="ellipse">
          <a:avLst/>
        </a:prstGeom>
        <a:gradFill rotWithShape="0">
          <a:gsLst>
            <a:gs pos="28000">
              <a:schemeClr val="l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-2757287"/>
              <a:satOff val="15482"/>
              <a:lumOff val="-71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3E24DE46-FC88-41BC-BF30-E8FDEBD3E6B1}">
      <dsp:nvSpPr>
        <dsp:cNvPr id="0" name=""/>
        <dsp:cNvSpPr/>
      </dsp:nvSpPr>
      <dsp:spPr>
        <a:xfrm>
          <a:off x="1245687" y="2671572"/>
          <a:ext cx="7675834" cy="534126"/>
        </a:xfrm>
        <a:prstGeom prst="rect">
          <a:avLst/>
        </a:prstGeom>
        <a:gradFill rotWithShape="0">
          <a:gsLst>
            <a:gs pos="28000">
              <a:schemeClr val="accent4">
                <a:hueOff val="-4135930"/>
                <a:satOff val="23223"/>
                <a:lumOff val="-1078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4135930"/>
                <a:satOff val="23223"/>
                <a:lumOff val="-1078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23963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финансовый орган муниципального образования</a:t>
          </a:r>
          <a:endParaRPr lang="ru-RU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45687" y="2671572"/>
        <a:ext cx="7675834" cy="534126"/>
      </dsp:txXfrm>
    </dsp:sp>
    <dsp:sp modelId="{E49332FE-4C1A-48FF-BDEB-4402CDA15F2C}">
      <dsp:nvSpPr>
        <dsp:cNvPr id="0" name=""/>
        <dsp:cNvSpPr/>
      </dsp:nvSpPr>
      <dsp:spPr>
        <a:xfrm>
          <a:off x="911858" y="2604806"/>
          <a:ext cx="667658" cy="667658"/>
        </a:xfrm>
        <a:prstGeom prst="ellipse">
          <a:avLst/>
        </a:prstGeom>
        <a:gradFill rotWithShape="0">
          <a:gsLst>
            <a:gs pos="28000">
              <a:schemeClr val="l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-4135930"/>
              <a:satOff val="23223"/>
              <a:lumOff val="-1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4071F6F-056C-4BBC-880D-A3BBC65FE019}">
      <dsp:nvSpPr>
        <dsp:cNvPr id="0" name=""/>
        <dsp:cNvSpPr/>
      </dsp:nvSpPr>
      <dsp:spPr>
        <a:xfrm>
          <a:off x="1161055" y="3473232"/>
          <a:ext cx="7760467" cy="534126"/>
        </a:xfrm>
        <a:prstGeom prst="rect">
          <a:avLst/>
        </a:prstGeom>
        <a:gradFill rotWithShape="0">
          <a:gsLst>
            <a:gs pos="28000">
              <a:schemeClr val="accent4">
                <a:hueOff val="-5514574"/>
                <a:satOff val="30963"/>
                <a:lumOff val="-143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5514574"/>
                <a:satOff val="30963"/>
                <a:lumOff val="-143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23963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органы муниципального финансового контроля</a:t>
          </a:r>
          <a:endParaRPr lang="ru-RU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61055" y="3473232"/>
        <a:ext cx="7760467" cy="534126"/>
      </dsp:txXfrm>
    </dsp:sp>
    <dsp:sp modelId="{9E05381C-F71D-41F7-9219-092788A3C493}">
      <dsp:nvSpPr>
        <dsp:cNvPr id="0" name=""/>
        <dsp:cNvSpPr/>
      </dsp:nvSpPr>
      <dsp:spPr>
        <a:xfrm>
          <a:off x="827226" y="3406466"/>
          <a:ext cx="667658" cy="667658"/>
        </a:xfrm>
        <a:prstGeom prst="ellipse">
          <a:avLst/>
        </a:prstGeom>
        <a:gradFill rotWithShape="0">
          <a:gsLst>
            <a:gs pos="28000">
              <a:schemeClr val="l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-5514574"/>
              <a:satOff val="30963"/>
              <a:lumOff val="-14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6DBCFC0E-147D-46C2-9785-614798CDF0DB}">
      <dsp:nvSpPr>
        <dsp:cNvPr id="0" name=""/>
        <dsp:cNvSpPr/>
      </dsp:nvSpPr>
      <dsp:spPr>
        <a:xfrm>
          <a:off x="895990" y="4274304"/>
          <a:ext cx="8025532" cy="534126"/>
        </a:xfrm>
        <a:prstGeom prst="rect">
          <a:avLst/>
        </a:prstGeom>
        <a:gradFill rotWithShape="0">
          <a:gsLst>
            <a:gs pos="28000">
              <a:schemeClr val="accent4">
                <a:hueOff val="-6893216"/>
                <a:satOff val="38704"/>
                <a:lumOff val="-179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6893216"/>
                <a:satOff val="38704"/>
                <a:lumOff val="-179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23963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главные администраторы бюджетных средств</a:t>
          </a:r>
          <a:endParaRPr lang="ru-RU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95990" y="4274304"/>
        <a:ext cx="8025532" cy="534126"/>
      </dsp:txXfrm>
    </dsp:sp>
    <dsp:sp modelId="{DFAFEE5E-B536-4369-906F-350460F4FD99}">
      <dsp:nvSpPr>
        <dsp:cNvPr id="0" name=""/>
        <dsp:cNvSpPr/>
      </dsp:nvSpPr>
      <dsp:spPr>
        <a:xfrm>
          <a:off x="562161" y="4207539"/>
          <a:ext cx="667658" cy="667658"/>
        </a:xfrm>
        <a:prstGeom prst="ellipse">
          <a:avLst/>
        </a:prstGeom>
        <a:gradFill rotWithShape="0">
          <a:gsLst>
            <a:gs pos="28000">
              <a:schemeClr val="l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-6893216"/>
              <a:satOff val="38704"/>
              <a:lumOff val="-179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CF13AF7-7B3A-4470-875F-DBBE9BEF8E77}">
      <dsp:nvSpPr>
        <dsp:cNvPr id="0" name=""/>
        <dsp:cNvSpPr/>
      </dsp:nvSpPr>
      <dsp:spPr>
        <a:xfrm>
          <a:off x="412290" y="5075964"/>
          <a:ext cx="8509231" cy="534126"/>
        </a:xfrm>
        <a:prstGeom prst="rect">
          <a:avLst/>
        </a:prstGeom>
        <a:gradFill rotWithShape="0">
          <a:gsLst>
            <a:gs pos="28000">
              <a:schemeClr val="accent4">
                <a:hueOff val="-8271860"/>
                <a:satOff val="46445"/>
                <a:lumOff val="-2156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23963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получатели бюджетных средств</a:t>
          </a:r>
          <a:endParaRPr lang="ru-RU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2290" y="5075964"/>
        <a:ext cx="8509231" cy="534126"/>
      </dsp:txXfrm>
    </dsp:sp>
    <dsp:sp modelId="{D43A705F-DAA6-48AC-8B41-1026ED194D0A}">
      <dsp:nvSpPr>
        <dsp:cNvPr id="0" name=""/>
        <dsp:cNvSpPr/>
      </dsp:nvSpPr>
      <dsp:spPr>
        <a:xfrm>
          <a:off x="78461" y="5009198"/>
          <a:ext cx="667658" cy="667658"/>
        </a:xfrm>
        <a:prstGeom prst="ellipse">
          <a:avLst/>
        </a:prstGeom>
        <a:gradFill rotWithShape="0">
          <a:gsLst>
            <a:gs pos="28000">
              <a:schemeClr val="l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-8271860"/>
              <a:satOff val="46445"/>
              <a:lumOff val="-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2FD00D-B8B4-4325-A332-4CFEDE59FC7C}">
      <dsp:nvSpPr>
        <dsp:cNvPr id="0" name=""/>
        <dsp:cNvSpPr/>
      </dsp:nvSpPr>
      <dsp:spPr>
        <a:xfrm>
          <a:off x="0" y="182359"/>
          <a:ext cx="9144000" cy="12820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229108" rIns="70967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рассматривает и утверждает бюджет и годовой отчет об его исполнении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осуществляет последующий контроль за исполнением бюджета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формирует и определяет правовой статус органов, осуществляющих контроль за исполнением бюджета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82359"/>
        <a:ext cx="9144000" cy="1282049"/>
      </dsp:txXfrm>
    </dsp:sp>
    <dsp:sp modelId="{25CEA5BC-479E-4AA5-A2B8-D869D8A6A83D}">
      <dsp:nvSpPr>
        <dsp:cNvPr id="0" name=""/>
        <dsp:cNvSpPr/>
      </dsp:nvSpPr>
      <dsp:spPr>
        <a:xfrm>
          <a:off x="457200" y="19999"/>
          <a:ext cx="6400800" cy="324720"/>
        </a:xfrm>
        <a:prstGeom prst="roundRect">
          <a:avLst/>
        </a:prstGeom>
        <a:gradFill rotWithShape="0">
          <a:gsLst>
            <a:gs pos="28000">
              <a:schemeClr val="accent2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Представительный орган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3052" y="35851"/>
        <a:ext cx="6369096" cy="293016"/>
      </dsp:txXfrm>
    </dsp:sp>
    <dsp:sp modelId="{BFC1647A-AFD1-444E-B2C6-4EA7427473BA}">
      <dsp:nvSpPr>
        <dsp:cNvPr id="0" name=""/>
        <dsp:cNvSpPr/>
      </dsp:nvSpPr>
      <dsp:spPr>
        <a:xfrm>
          <a:off x="0" y="1686169"/>
          <a:ext cx="9144000" cy="13166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229108" rIns="70967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обеспечивает составление и внесение проекта бюджета на утверждение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обеспечивает исполнение бюджета и составление бюджетной отчетности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представляет отчет об исполнении бюджета на утверждение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обеспечивает управление муниципальным долгом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686169"/>
        <a:ext cx="9144000" cy="1316699"/>
      </dsp:txXfrm>
    </dsp:sp>
    <dsp:sp modelId="{4EF44ECD-368E-4F8F-A1A0-D81D00D3D14F}">
      <dsp:nvSpPr>
        <dsp:cNvPr id="0" name=""/>
        <dsp:cNvSpPr/>
      </dsp:nvSpPr>
      <dsp:spPr>
        <a:xfrm>
          <a:off x="457200" y="1523809"/>
          <a:ext cx="6400800" cy="324720"/>
        </a:xfrm>
        <a:prstGeom prst="roundRect">
          <a:avLst/>
        </a:prstGeom>
        <a:gradFill rotWithShape="0">
          <a:gsLst>
            <a:gs pos="28000">
              <a:schemeClr val="accent3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Исполнительно-распорядительный орган 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3052" y="1539661"/>
        <a:ext cx="6369096" cy="293016"/>
      </dsp:txXfrm>
    </dsp:sp>
    <dsp:sp modelId="{07DF6C98-5D74-4EB2-A48C-1DA968080948}">
      <dsp:nvSpPr>
        <dsp:cNvPr id="0" name=""/>
        <dsp:cNvSpPr/>
      </dsp:nvSpPr>
      <dsp:spPr>
        <a:xfrm>
          <a:off x="0" y="3224629"/>
          <a:ext cx="9144000" cy="10568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229108" rIns="70967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составляет и представляет проект бюджета для внесения в представительный орган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организует исполнение бюджета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устанавливает порядок составления бюджетной отчетности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224629"/>
        <a:ext cx="9144000" cy="1056825"/>
      </dsp:txXfrm>
    </dsp:sp>
    <dsp:sp modelId="{2E028372-E624-4E03-A44E-66E528890A11}">
      <dsp:nvSpPr>
        <dsp:cNvPr id="0" name=""/>
        <dsp:cNvSpPr/>
      </dsp:nvSpPr>
      <dsp:spPr>
        <a:xfrm>
          <a:off x="457200" y="3062269"/>
          <a:ext cx="6400800" cy="324720"/>
        </a:xfrm>
        <a:prstGeom prst="roundRect">
          <a:avLst/>
        </a:prstGeom>
        <a:gradFill rotWithShape="0">
          <a:gsLst>
            <a:gs pos="28000">
              <a:schemeClr val="accent4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Финансовый орган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3052" y="3078121"/>
        <a:ext cx="6369096" cy="293016"/>
      </dsp:txXfrm>
    </dsp:sp>
    <dsp:sp modelId="{9BE674CB-9680-4427-852E-95286DE8E164}">
      <dsp:nvSpPr>
        <dsp:cNvPr id="0" name=""/>
        <dsp:cNvSpPr/>
      </dsp:nvSpPr>
      <dsp:spPr>
        <a:xfrm>
          <a:off x="0" y="4503214"/>
          <a:ext cx="9144000" cy="12820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229108" rIns="70967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осуществляют контроль за исполнением бюджета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готовят заключения на годовой отчет об исполнении бюджета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проводят экспертизы проектов бюджетов, муниципальных программ и правовых актов муниципальных образований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4503214"/>
        <a:ext cx="9144000" cy="1282049"/>
      </dsp:txXfrm>
    </dsp:sp>
    <dsp:sp modelId="{34022A2F-2F75-4018-8588-B7DA1512F0D7}">
      <dsp:nvSpPr>
        <dsp:cNvPr id="0" name=""/>
        <dsp:cNvSpPr/>
      </dsp:nvSpPr>
      <dsp:spPr>
        <a:xfrm>
          <a:off x="457200" y="4340854"/>
          <a:ext cx="6400800" cy="324720"/>
        </a:xfrm>
        <a:prstGeom prst="roundRect">
          <a:avLst/>
        </a:prstGeom>
        <a:gradFill rotWithShape="0">
          <a:gsLst>
            <a:gs pos="28000">
              <a:schemeClr val="accent5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Органы муниципального финансового контроля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3052" y="4356706"/>
        <a:ext cx="6369096" cy="2930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9CEA85-E6A3-43FB-A4BA-7D57268C27DC}">
      <dsp:nvSpPr>
        <dsp:cNvPr id="0" name=""/>
        <dsp:cNvSpPr/>
      </dsp:nvSpPr>
      <dsp:spPr>
        <a:xfrm>
          <a:off x="611558" y="0"/>
          <a:ext cx="7920882" cy="6126162"/>
        </a:xfrm>
        <a:prstGeom prst="diamond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9EA60F6-17B1-47DF-B647-2FB8374592F2}">
      <dsp:nvSpPr>
        <dsp:cNvPr id="0" name=""/>
        <dsp:cNvSpPr/>
      </dsp:nvSpPr>
      <dsp:spPr>
        <a:xfrm>
          <a:off x="2090903" y="581985"/>
          <a:ext cx="2389203" cy="2389203"/>
        </a:xfrm>
        <a:prstGeom prst="roundRect">
          <a:avLst/>
        </a:prstGeom>
        <a:gradFill rotWithShape="0">
          <a:gsLst>
            <a:gs pos="28000">
              <a:schemeClr val="accent4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</a:t>
          </a:r>
          <a:r>
            <a:rPr lang="ru-RU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составление проекта бюджета</a:t>
          </a:r>
          <a:endParaRPr lang="ru-RU" sz="2400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07534" y="698616"/>
        <a:ext cx="2155941" cy="2155941"/>
      </dsp:txXfrm>
    </dsp:sp>
    <dsp:sp modelId="{1A3D249A-D8F3-4537-B871-D2EAC5018B9A}">
      <dsp:nvSpPr>
        <dsp:cNvPr id="0" name=""/>
        <dsp:cNvSpPr/>
      </dsp:nvSpPr>
      <dsp:spPr>
        <a:xfrm>
          <a:off x="4663891" y="581985"/>
          <a:ext cx="2389203" cy="2389203"/>
        </a:xfrm>
        <a:prstGeom prst="roundRect">
          <a:avLst/>
        </a:prstGeom>
        <a:gradFill rotWithShape="0">
          <a:gsLst>
            <a:gs pos="28000">
              <a:schemeClr val="accent4">
                <a:hueOff val="-2757287"/>
                <a:satOff val="15482"/>
                <a:lumOff val="-719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2757287"/>
                <a:satOff val="15482"/>
                <a:lumOff val="-719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II</a:t>
          </a: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рассмотрение и утверждение бюджета</a:t>
          </a:r>
          <a:endParaRPr lang="ru-RU" sz="2400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80522" y="698616"/>
        <a:ext cx="2155941" cy="2155941"/>
      </dsp:txXfrm>
    </dsp:sp>
    <dsp:sp modelId="{4633DFBE-814A-41D1-905F-4A844DF594BB}">
      <dsp:nvSpPr>
        <dsp:cNvPr id="0" name=""/>
        <dsp:cNvSpPr/>
      </dsp:nvSpPr>
      <dsp:spPr>
        <a:xfrm>
          <a:off x="2090903" y="3154973"/>
          <a:ext cx="2389203" cy="2389203"/>
        </a:xfrm>
        <a:prstGeom prst="roundRect">
          <a:avLst/>
        </a:prstGeom>
        <a:gradFill rotWithShape="0">
          <a:gsLst>
            <a:gs pos="28000">
              <a:schemeClr val="accent4">
                <a:hueOff val="-5514574"/>
                <a:satOff val="30963"/>
                <a:lumOff val="-143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5514574"/>
                <a:satOff val="30963"/>
                <a:lumOff val="-143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III</a:t>
          </a: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исполнение и внесение изменений в бюджет</a:t>
          </a:r>
          <a:endParaRPr lang="ru-RU" sz="2400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07534" y="3271604"/>
        <a:ext cx="2155941" cy="2155941"/>
      </dsp:txXfrm>
    </dsp:sp>
    <dsp:sp modelId="{BA1C121B-E69F-43F5-A465-87933FE031B3}">
      <dsp:nvSpPr>
        <dsp:cNvPr id="0" name=""/>
        <dsp:cNvSpPr/>
      </dsp:nvSpPr>
      <dsp:spPr>
        <a:xfrm>
          <a:off x="4663891" y="3154973"/>
          <a:ext cx="2389203" cy="2389203"/>
        </a:xfrm>
        <a:prstGeom prst="roundRect">
          <a:avLst/>
        </a:prstGeom>
        <a:gradFill rotWithShape="0">
          <a:gsLst>
            <a:gs pos="28000">
              <a:schemeClr val="accent4">
                <a:hueOff val="-8271860"/>
                <a:satOff val="46445"/>
                <a:lumOff val="-2156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IV</a:t>
          </a: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об исполнении бюджета</a:t>
          </a:r>
          <a:endParaRPr lang="ru-RU" sz="2400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80522" y="3271604"/>
        <a:ext cx="2155941" cy="21559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9C0258-CFE7-4A15-8022-B399545AE4BD}">
      <dsp:nvSpPr>
        <dsp:cNvPr id="0" name=""/>
        <dsp:cNvSpPr/>
      </dsp:nvSpPr>
      <dsp:spPr>
        <a:xfrm>
          <a:off x="2218" y="1343"/>
          <a:ext cx="4738474" cy="18620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течении одного рабочего дня принимает решение о принятии к рассмотрению проекта бюджета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756" y="55881"/>
        <a:ext cx="4629398" cy="1753005"/>
      </dsp:txXfrm>
    </dsp:sp>
    <dsp:sp modelId="{E540A35A-9433-4A0D-BFC9-8AAE5A7D1858}">
      <dsp:nvSpPr>
        <dsp:cNvPr id="0" name=""/>
        <dsp:cNvSpPr/>
      </dsp:nvSpPr>
      <dsp:spPr>
        <a:xfrm>
          <a:off x="2218" y="1949279"/>
          <a:ext cx="4738474" cy="186208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течении дня, следующего за днем принятия к рассмотрению проекта бюджета назначается дата публичных слушаний и проект бюджета направляется: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756" y="2003817"/>
        <a:ext cx="4629398" cy="1753005"/>
      </dsp:txXfrm>
    </dsp:sp>
    <dsp:sp modelId="{324F4865-BE8E-407E-B307-54A6FD7507C1}">
      <dsp:nvSpPr>
        <dsp:cNvPr id="0" name=""/>
        <dsp:cNvSpPr/>
      </dsp:nvSpPr>
      <dsp:spPr>
        <a:xfrm>
          <a:off x="2218" y="3897215"/>
          <a:ext cx="2320506" cy="186208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-депутатам и депутатским комиссиям для внесения замечаний и предложений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756" y="3951753"/>
        <a:ext cx="2211430" cy="1753005"/>
      </dsp:txXfrm>
    </dsp:sp>
    <dsp:sp modelId="{DD3B6E93-D149-43BF-A9B9-F7D5943ECB22}">
      <dsp:nvSpPr>
        <dsp:cNvPr id="0" name=""/>
        <dsp:cNvSpPr/>
      </dsp:nvSpPr>
      <dsp:spPr>
        <a:xfrm>
          <a:off x="2420186" y="3897215"/>
          <a:ext cx="2320506" cy="186208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-в КСП и аппарат Думы для подготовки заключений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74724" y="3951753"/>
        <a:ext cx="2211430" cy="175300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1EF180-B8E2-422A-AB3C-3955D1C55C77}">
      <dsp:nvSpPr>
        <dsp:cNvPr id="0" name=""/>
        <dsp:cNvSpPr/>
      </dsp:nvSpPr>
      <dsp:spPr>
        <a:xfrm>
          <a:off x="0" y="5622"/>
          <a:ext cx="4114159" cy="104534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течении 15  рабочих дней замечания, предложения обобщаются и рассматриваются на постоянных комиссиях Думы города Покачи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617" y="36239"/>
        <a:ext cx="4052925" cy="984110"/>
      </dsp:txXfrm>
    </dsp:sp>
    <dsp:sp modelId="{6FC18798-85E7-4E4F-B899-7CB8EAF00817}">
      <dsp:nvSpPr>
        <dsp:cNvPr id="0" name=""/>
        <dsp:cNvSpPr/>
      </dsp:nvSpPr>
      <dsp:spPr>
        <a:xfrm rot="5400000">
          <a:off x="1861077" y="1077100"/>
          <a:ext cx="392004" cy="4704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-5400000">
        <a:off x="1915959" y="1116300"/>
        <a:ext cx="282242" cy="274403"/>
      </dsp:txXfrm>
    </dsp:sp>
    <dsp:sp modelId="{1653A8F6-A303-4AA0-BC42-9527BC752C00}">
      <dsp:nvSpPr>
        <dsp:cNvPr id="0" name=""/>
        <dsp:cNvSpPr/>
      </dsp:nvSpPr>
      <dsp:spPr>
        <a:xfrm>
          <a:off x="0" y="1573639"/>
          <a:ext cx="4114159" cy="1045344"/>
        </a:xfrm>
        <a:prstGeom prst="roundRect">
          <a:avLst>
            <a:gd name="adj" fmla="val 10000"/>
          </a:avLst>
        </a:prstGeom>
        <a:solidFill>
          <a:schemeClr val="accent5">
            <a:hueOff val="-343741"/>
            <a:satOff val="-4006"/>
            <a:lumOff val="-71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Постоянные комиссии принимают Сводную таблицу поправок и в течении 1 дня направляют в администрацию для подготовки Решения к Сводной таблице 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617" y="1604256"/>
        <a:ext cx="4052925" cy="984110"/>
      </dsp:txXfrm>
    </dsp:sp>
    <dsp:sp modelId="{73260134-0341-4D51-9FB7-08FB84CA1D4D}">
      <dsp:nvSpPr>
        <dsp:cNvPr id="0" name=""/>
        <dsp:cNvSpPr/>
      </dsp:nvSpPr>
      <dsp:spPr>
        <a:xfrm rot="5400000">
          <a:off x="1861077" y="2645117"/>
          <a:ext cx="392004" cy="4704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515611"/>
            <a:satOff val="-6008"/>
            <a:lumOff val="-107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-5400000">
        <a:off x="1915959" y="2684317"/>
        <a:ext cx="282242" cy="274403"/>
      </dsp:txXfrm>
    </dsp:sp>
    <dsp:sp modelId="{AF07EFEF-B384-4453-A434-F37CE4D45D2A}">
      <dsp:nvSpPr>
        <dsp:cNvPr id="0" name=""/>
        <dsp:cNvSpPr/>
      </dsp:nvSpPr>
      <dsp:spPr>
        <a:xfrm>
          <a:off x="0" y="3141656"/>
          <a:ext cx="4114159" cy="1045344"/>
        </a:xfrm>
        <a:prstGeom prst="roundRect">
          <a:avLst>
            <a:gd name="adj" fmla="val 10000"/>
          </a:avLst>
        </a:prstGeom>
        <a:solidFill>
          <a:schemeClr val="accent5">
            <a:hueOff val="-687482"/>
            <a:satOff val="-8011"/>
            <a:lumOff val="-143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итогам обсуждения Решения к Сводной таблице поправок в течении 2 рабочих дней принимается Окончательная таблица поправок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617" y="3172273"/>
        <a:ext cx="4052925" cy="984110"/>
      </dsp:txXfrm>
    </dsp:sp>
    <dsp:sp modelId="{66C0D026-4083-4A88-934B-DCB4BD6BA229}">
      <dsp:nvSpPr>
        <dsp:cNvPr id="0" name=""/>
        <dsp:cNvSpPr/>
      </dsp:nvSpPr>
      <dsp:spPr>
        <a:xfrm rot="5400000">
          <a:off x="1861077" y="4213134"/>
          <a:ext cx="392004" cy="4704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031223"/>
            <a:satOff val="-12017"/>
            <a:lumOff val="-21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-5400000">
        <a:off x="1915959" y="4252334"/>
        <a:ext cx="282242" cy="274403"/>
      </dsp:txXfrm>
    </dsp:sp>
    <dsp:sp modelId="{3C667407-03C6-4588-A1D0-1E3B1557D238}">
      <dsp:nvSpPr>
        <dsp:cNvPr id="0" name=""/>
        <dsp:cNvSpPr/>
      </dsp:nvSpPr>
      <dsp:spPr>
        <a:xfrm>
          <a:off x="0" y="4709672"/>
          <a:ext cx="4114159" cy="1045344"/>
        </a:xfrm>
        <a:prstGeom prst="roundRect">
          <a:avLst>
            <a:gd name="adj" fmla="val 10000"/>
          </a:avLst>
        </a:prstGeom>
        <a:solidFill>
          <a:schemeClr val="accent5">
            <a:hueOff val="-1031223"/>
            <a:satOff val="-12017"/>
            <a:lumOff val="-215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Администрация в течении 5 рабочих дней направляет окончательный проект бюджета в Думу города Покачи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617" y="4740289"/>
        <a:ext cx="4052925" cy="98411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912D86-01FF-4539-B6B4-F8BE236A6840}">
      <dsp:nvSpPr>
        <dsp:cNvPr id="0" name=""/>
        <dsp:cNvSpPr/>
      </dsp:nvSpPr>
      <dsp:spPr>
        <a:xfrm rot="5400000">
          <a:off x="5491882" y="-2053591"/>
          <a:ext cx="1355526" cy="5806725"/>
        </a:xfrm>
        <a:prstGeom prst="round2Same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собственные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безвозмездные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266283" y="238179"/>
        <a:ext cx="5740554" cy="1223184"/>
      </dsp:txXfrm>
    </dsp:sp>
    <dsp:sp modelId="{0880FBE4-D63D-4292-A81E-1C023A481190}">
      <dsp:nvSpPr>
        <dsp:cNvPr id="0" name=""/>
        <dsp:cNvSpPr/>
      </dsp:nvSpPr>
      <dsp:spPr>
        <a:xfrm>
          <a:off x="0" y="2567"/>
          <a:ext cx="3266283" cy="1694408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доходы</a:t>
          </a:r>
          <a:endParaRPr lang="ru-RU" sz="5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2714" y="85281"/>
        <a:ext cx="3100855" cy="1528980"/>
      </dsp:txXfrm>
    </dsp:sp>
    <dsp:sp modelId="{674F2FBD-236A-4F20-8922-892934D30F5E}">
      <dsp:nvSpPr>
        <dsp:cNvPr id="0" name=""/>
        <dsp:cNvSpPr/>
      </dsp:nvSpPr>
      <dsp:spPr>
        <a:xfrm rot="5400000">
          <a:off x="5491882" y="-274462"/>
          <a:ext cx="1355526" cy="5806725"/>
        </a:xfrm>
        <a:prstGeom prst="round2Same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исполнение ВМЗ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исполнение </a:t>
          </a:r>
          <a:r>
            <a:rPr lang="ru-RU" sz="2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гос.полномочий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266283" y="2017308"/>
        <a:ext cx="5740554" cy="1223184"/>
      </dsp:txXfrm>
    </dsp:sp>
    <dsp:sp modelId="{8CEB1C4E-815B-4937-BF99-94738BC0E4D2}">
      <dsp:nvSpPr>
        <dsp:cNvPr id="0" name=""/>
        <dsp:cNvSpPr/>
      </dsp:nvSpPr>
      <dsp:spPr>
        <a:xfrm>
          <a:off x="0" y="1781695"/>
          <a:ext cx="3266283" cy="1694408"/>
        </a:xfrm>
        <a:prstGeom prst="roundRect">
          <a:avLst/>
        </a:prstGeom>
        <a:solidFill>
          <a:schemeClr val="accent1">
            <a:shade val="50000"/>
            <a:hueOff val="171460"/>
            <a:satOff val="-2219"/>
            <a:lumOff val="2769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расходы</a:t>
          </a:r>
          <a:endParaRPr lang="ru-RU" sz="5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2714" y="1864409"/>
        <a:ext cx="3100855" cy="1528980"/>
      </dsp:txXfrm>
    </dsp:sp>
    <dsp:sp modelId="{8195133B-BE57-4868-9D61-EDDF36BB344C}">
      <dsp:nvSpPr>
        <dsp:cNvPr id="0" name=""/>
        <dsp:cNvSpPr/>
      </dsp:nvSpPr>
      <dsp:spPr>
        <a:xfrm rot="5400000">
          <a:off x="5491882" y="1504665"/>
          <a:ext cx="1355526" cy="5806725"/>
        </a:xfrm>
        <a:prstGeom prst="round2Same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дефицит</a:t>
          </a:r>
          <a:r>
            <a:rPr lang="ru-RU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(превышение расходов над доходами)</a:t>
          </a:r>
          <a:endParaRPr lang="ru-RU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профицит</a:t>
          </a:r>
          <a:r>
            <a:rPr lang="ru-RU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(превышение доходов над расходами)</a:t>
          </a:r>
          <a:endParaRPr lang="ru-RU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266283" y="3796436"/>
        <a:ext cx="5740554" cy="1223184"/>
      </dsp:txXfrm>
    </dsp:sp>
    <dsp:sp modelId="{68DF6F7C-7F5B-4279-AF29-F9867AFBD0ED}">
      <dsp:nvSpPr>
        <dsp:cNvPr id="0" name=""/>
        <dsp:cNvSpPr/>
      </dsp:nvSpPr>
      <dsp:spPr>
        <a:xfrm>
          <a:off x="0" y="3560824"/>
          <a:ext cx="3266283" cy="1694408"/>
        </a:xfrm>
        <a:prstGeom prst="roundRect">
          <a:avLst/>
        </a:prstGeom>
        <a:solidFill>
          <a:schemeClr val="accent1">
            <a:shade val="50000"/>
            <a:hueOff val="171460"/>
            <a:satOff val="-2219"/>
            <a:lumOff val="2769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результат</a:t>
          </a:r>
          <a:endParaRPr lang="ru-RU" sz="5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2714" y="3643538"/>
        <a:ext cx="3100855" cy="152898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D35921-5276-42D8-B0E9-99FF331FE113}">
      <dsp:nvSpPr>
        <dsp:cNvPr id="0" name=""/>
        <dsp:cNvSpPr/>
      </dsp:nvSpPr>
      <dsp:spPr>
        <a:xfrm>
          <a:off x="-6222973" y="-949926"/>
          <a:ext cx="7391288" cy="7391288"/>
        </a:xfrm>
        <a:prstGeom prst="blockArc">
          <a:avLst>
            <a:gd name="adj1" fmla="val 18900000"/>
            <a:gd name="adj2" fmla="val 2700000"/>
            <a:gd name="adj3" fmla="val 292"/>
          </a:avLst>
        </a:pr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7EA279-17F3-457F-9F82-3002A34301E2}">
      <dsp:nvSpPr>
        <dsp:cNvPr id="0" name=""/>
        <dsp:cNvSpPr/>
      </dsp:nvSpPr>
      <dsp:spPr>
        <a:xfrm>
          <a:off x="822620" y="784506"/>
          <a:ext cx="5150897" cy="156879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523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Разложены на подпрограммы и основные мероприятия муниципальных программы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22620" y="784506"/>
        <a:ext cx="5150897" cy="1568793"/>
      </dsp:txXfrm>
    </dsp:sp>
    <dsp:sp modelId="{78CB505E-73B6-4BC2-8F70-CE1B33C3C02E}">
      <dsp:nvSpPr>
        <dsp:cNvPr id="0" name=""/>
        <dsp:cNvSpPr/>
      </dsp:nvSpPr>
      <dsp:spPr>
        <a:xfrm>
          <a:off x="-33460" y="588407"/>
          <a:ext cx="1960991" cy="19609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358005-8E37-4CEA-B6ED-C1B26371A7BF}">
      <dsp:nvSpPr>
        <dsp:cNvPr id="0" name=""/>
        <dsp:cNvSpPr/>
      </dsp:nvSpPr>
      <dsp:spPr>
        <a:xfrm>
          <a:off x="822179" y="3138135"/>
          <a:ext cx="5151780" cy="1568793"/>
        </a:xfrm>
        <a:prstGeom prst="rect">
          <a:avLst/>
        </a:prstGeom>
        <a:solidFill>
          <a:schemeClr val="accent4">
            <a:hueOff val="-8271860"/>
            <a:satOff val="46445"/>
            <a:lumOff val="-215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523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Возможность эффективности оценки вложения средств путем достижений плановых показателей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22179" y="3138135"/>
        <a:ext cx="5151780" cy="1568793"/>
      </dsp:txXfrm>
    </dsp:sp>
    <dsp:sp modelId="{F79B0AB9-7279-424B-8A70-9B11FEAEAF62}">
      <dsp:nvSpPr>
        <dsp:cNvPr id="0" name=""/>
        <dsp:cNvSpPr/>
      </dsp:nvSpPr>
      <dsp:spPr>
        <a:xfrm>
          <a:off x="-33460" y="2942036"/>
          <a:ext cx="1960991" cy="19609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-8271860"/>
              <a:satOff val="46445"/>
              <a:lumOff val="-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F208D9-65A6-41BA-A446-78269A87639D}">
      <dsp:nvSpPr>
        <dsp:cNvPr id="0" name=""/>
        <dsp:cNvSpPr/>
      </dsp:nvSpPr>
      <dsp:spPr>
        <a:xfrm>
          <a:off x="0" y="0"/>
          <a:ext cx="4003937" cy="5832648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76CDBE-56DD-4546-B697-10502F761BBC}">
      <dsp:nvSpPr>
        <dsp:cNvPr id="0" name=""/>
        <dsp:cNvSpPr/>
      </dsp:nvSpPr>
      <dsp:spPr>
        <a:xfrm>
          <a:off x="1753847" y="583834"/>
          <a:ext cx="5233477" cy="8293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Бюджетные кредиты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94332" y="624319"/>
        <a:ext cx="5152507" cy="748359"/>
      </dsp:txXfrm>
    </dsp:sp>
    <dsp:sp modelId="{6D901D4F-E501-4B9A-ABA2-5DBE32993C16}">
      <dsp:nvSpPr>
        <dsp:cNvPr id="0" name=""/>
        <dsp:cNvSpPr/>
      </dsp:nvSpPr>
      <dsp:spPr>
        <a:xfrm>
          <a:off x="1779779" y="1516830"/>
          <a:ext cx="5181613" cy="8293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Коммерческие кредиты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20264" y="1557315"/>
        <a:ext cx="5100643" cy="748359"/>
      </dsp:txXfrm>
    </dsp:sp>
    <dsp:sp modelId="{61E3CE9D-6458-4E75-A7AC-9CCABB1F1ADA}">
      <dsp:nvSpPr>
        <dsp:cNvPr id="0" name=""/>
        <dsp:cNvSpPr/>
      </dsp:nvSpPr>
      <dsp:spPr>
        <a:xfrm>
          <a:off x="1779779" y="2449826"/>
          <a:ext cx="5181613" cy="8293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Остатки средств на счете местного бюджета на начало текущего финансового года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20264" y="2490311"/>
        <a:ext cx="5100643" cy="748359"/>
      </dsp:txXfrm>
    </dsp:sp>
    <dsp:sp modelId="{BE7F2A08-C1CB-4611-B723-3D6216BD8043}">
      <dsp:nvSpPr>
        <dsp:cNvPr id="0" name=""/>
        <dsp:cNvSpPr/>
      </dsp:nvSpPr>
      <dsp:spPr>
        <a:xfrm>
          <a:off x="1779779" y="3382821"/>
          <a:ext cx="5181613" cy="8293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Поступления от продажи акций и иных форм участия в капитале, находящихся в собственности муниципального образования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20264" y="3423306"/>
        <a:ext cx="5100643" cy="748359"/>
      </dsp:txXfrm>
    </dsp:sp>
    <dsp:sp modelId="{54741CB1-D5D2-4B7E-8822-52B0C64445E4}">
      <dsp:nvSpPr>
        <dsp:cNvPr id="0" name=""/>
        <dsp:cNvSpPr/>
      </dsp:nvSpPr>
      <dsp:spPr>
        <a:xfrm>
          <a:off x="1779779" y="4315817"/>
          <a:ext cx="5181613" cy="8293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Иные источники финансирования дефицита бюджета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20264" y="4356302"/>
        <a:ext cx="5100643" cy="7483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69F967A-1197-4EFF-8A84-65F3124B4459}" type="datetimeFigureOut">
              <a:rPr lang="en-US"/>
              <a:pPr>
                <a:defRPr/>
              </a:pPr>
              <a:t>5/13/2021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E6710CB-4FA4-4B1D-A0CD-798C183BBB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6646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5844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/>
          </a:p>
        </p:txBody>
      </p:sp>
      <p:sp>
        <p:nvSpPr>
          <p:cNvPr id="35845" name="Date Placeholder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A56B3B-6599-41E8-BF96-BEEC5E8778C1}" type="datetime8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5/13/2021 12:28 PM</a:t>
            </a:fld>
            <a:endParaRPr lang="en-US" smtClean="0"/>
          </a:p>
        </p:txBody>
      </p:sp>
      <p:sp>
        <p:nvSpPr>
          <p:cNvPr id="3584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371285"/>
            <a:ext cx="6062187" cy="493316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00" smtClean="0">
                <a:solidFill>
                  <a:srgbClr val="000000"/>
                </a:solidFill>
                <a:latin typeface="Trebuchet MS" pitchFamily="34" charset="0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00" smtClean="0">
                <a:solidFill>
                  <a:srgbClr val="000000"/>
                </a:solidFill>
                <a:latin typeface="Trebuchet MS" pitchFamily="34" charset="0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500" smtClean="0">
                <a:solidFill>
                  <a:srgbClr val="000000"/>
                </a:solidFill>
                <a:latin typeface="Trebuchet MS" pitchFamily="34" charset="0"/>
              </a:rPr>
            </a:br>
            <a:r>
              <a:rPr lang="en-US" sz="500" smtClean="0">
                <a:solidFill>
                  <a:srgbClr val="000000"/>
                </a:solidFill>
                <a:latin typeface="Trebuchet MS" pitchFamily="34" charset="0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smtClean="0">
              <a:latin typeface="Trebuchet MS" pitchFamily="34" charset="0"/>
            </a:endParaRPr>
          </a:p>
        </p:txBody>
      </p:sp>
      <p:sp>
        <p:nvSpPr>
          <p:cNvPr id="3584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6062187" y="9371285"/>
            <a:ext cx="672018" cy="493316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97BF0-2F3A-410D-8899-2512983DEC5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020912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EF4EEA-1670-4C76-A228-DD18C557E3C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467092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ПОСТАВИТЬ ЦИФРЫ</a:t>
            </a:r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EF4EEA-1670-4C76-A228-DD18C557E3C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467092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481E55-A9CE-47DE-A616-48810161685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032711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481E55-A9CE-47DE-A616-48810161685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151320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481E55-A9CE-47DE-A616-48810161685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086301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6710CB-4FA4-4B1D-A0CD-798C183BBB4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211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09810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131E88-25DE-46EC-B20C-8EDEDE0EB83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7599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3016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32132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81321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19883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60352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6035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418420921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442228743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lIns="152394" tIns="76197" rIns="152394" bIns="76197" anchor="b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4126983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hite ba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55850"/>
            <a:ext cx="7623175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 rtlCol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lang="en-US" sz="6500" b="0" i="1" kern="1200" baseline="0" dirty="0" smtClean="0">
                <a:ln>
                  <a:solidFill>
                    <a:schemeClr val="tx1">
                      <a:alpha val="21000"/>
                    </a:schemeClr>
                  </a:solidFill>
                </a:ln>
                <a:gradFill>
                  <a:gsLst>
                    <a:gs pos="6000">
                      <a:schemeClr val="accent4">
                        <a:lumMod val="75000"/>
                      </a:schemeClr>
                    </a:gs>
                    <a:gs pos="50000">
                      <a:schemeClr val="accent4">
                        <a:lumMod val="50000"/>
                      </a:schemeClr>
                    </a:gs>
                    <a:gs pos="100000">
                      <a:schemeClr val="bg2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139700" dir="16200000" rotWithShape="0">
                    <a:schemeClr val="tx1">
                      <a:alpha val="34000"/>
                    </a:schemeClr>
                  </a:outerShdw>
                </a:effectLst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0112931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975377804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418420921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925035063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6546301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hite ba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55850"/>
            <a:ext cx="7623175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 rtlCol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lang="en-US" sz="6500" b="0" i="1" kern="1200" baseline="0" dirty="0" smtClean="0">
                <a:ln>
                  <a:solidFill>
                    <a:schemeClr val="tx1">
                      <a:alpha val="21000"/>
                    </a:schemeClr>
                  </a:solidFill>
                </a:ln>
                <a:gradFill>
                  <a:gsLst>
                    <a:gs pos="6000">
                      <a:schemeClr val="accent4">
                        <a:lumMod val="75000"/>
                      </a:schemeClr>
                    </a:gs>
                    <a:gs pos="50000">
                      <a:schemeClr val="accent4">
                        <a:lumMod val="50000"/>
                      </a:schemeClr>
                    </a:gs>
                    <a:gs pos="100000">
                      <a:schemeClr val="bg2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139700" dir="16200000" rotWithShape="0">
                    <a:schemeClr val="tx1">
                      <a:alpha val="34000"/>
                    </a:schemeClr>
                  </a:outerShdw>
                </a:effectLst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3638055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9317254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925035063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624584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232939170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09584801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0622235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654630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alphaModFix amt="7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pic>
        <p:nvPicPr>
          <p:cNvPr id="6148" name="Рисунок 3" descr="bottombar.pn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9200"/>
            <a:ext cx="9144000" cy="55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64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5" r:id="rId12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spc="-150" dirty="0">
          <a:ln w="3175">
            <a:noFill/>
          </a:ln>
          <a:solidFill>
            <a:srgbClr val="005825"/>
          </a:solidFill>
          <a:latin typeface="+mj-lt"/>
          <a:ea typeface="+mn-ea"/>
          <a:cs typeface="Arial" pitchFamily="34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9pPr>
    </p:titleStyle>
    <p:bodyStyle>
      <a:lvl1pPr marL="396875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print">
            <a:alphaModFix amt="7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3" descr="white rectangle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7172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6" r:id="rId2"/>
    <p:sldLayoutId id="2147483767" r:id="rId3"/>
    <p:sldLayoutId id="2147483768" r:id="rId4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spc="-150" dirty="0">
          <a:ln w="3175">
            <a:noFill/>
          </a:ln>
          <a:solidFill>
            <a:srgbClr val="005825"/>
          </a:solidFill>
          <a:latin typeface="+mj-lt"/>
          <a:ea typeface="+mn-ea"/>
          <a:cs typeface="Arial" pitchFamily="34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»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5/13/2021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10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1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1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2.xml"/><Relationship Id="rId5" Type="http://schemas.openxmlformats.org/officeDocument/2006/relationships/diagramLayout" Target="../diagrams/layout12.xml"/><Relationship Id="rId4" Type="http://schemas.openxmlformats.org/officeDocument/2006/relationships/diagramData" Target="../diagrams/data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13" Type="http://schemas.microsoft.com/office/2007/relationships/diagramDrawing" Target="../diagrams/drawing6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5.xml"/><Relationship Id="rId12" Type="http://schemas.openxmlformats.org/officeDocument/2006/relationships/diagramColors" Target="../diagrams/colors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5.xml"/><Relationship Id="rId11" Type="http://schemas.openxmlformats.org/officeDocument/2006/relationships/diagramQuickStyle" Target="../diagrams/quickStyle6.xml"/><Relationship Id="rId5" Type="http://schemas.openxmlformats.org/officeDocument/2006/relationships/diagramLayout" Target="../diagrams/layout5.xml"/><Relationship Id="rId10" Type="http://schemas.openxmlformats.org/officeDocument/2006/relationships/diagramLayout" Target="../diagrams/layout6.xml"/><Relationship Id="rId4" Type="http://schemas.openxmlformats.org/officeDocument/2006/relationships/diagramData" Target="../diagrams/data5.xml"/><Relationship Id="rId9" Type="http://schemas.openxmlformats.org/officeDocument/2006/relationships/diagramData" Target="../diagrams/data6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812" y="1340767"/>
            <a:ext cx="7746627" cy="4302796"/>
          </a:xfrm>
        </p:spPr>
        <p:txBody>
          <a:bodyPr/>
          <a:lstStyle/>
          <a:p>
            <a:pPr lvl="1" algn="ctr">
              <a:defRPr/>
            </a:pPr>
            <a:r>
              <a:rPr lang="ru-RU" sz="4000" b="1" spc="-150" dirty="0" smtClean="0"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000" b="1" spc="-150" dirty="0" smtClean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000" b="1" spc="-150" dirty="0" smtClean="0">
                <a:latin typeface="Times New Roman" pitchFamily="18" charset="0"/>
                <a:ea typeface="+mn-ea"/>
                <a:cs typeface="Times New Roman" pitchFamily="18" charset="0"/>
              </a:rPr>
              <a:t>ОБ ОСНОВНЫХ ПРИНЦИПАХ ОРГАНИЗАЦИИ БЮДЖЕТНОГО ПРОЦЕССА В ГОРОДЕ ПОКАЧИ</a:t>
            </a:r>
            <a:endParaRPr lang="ru-RU" sz="4000" b="1" spc="-15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3923928" y="77995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27584" y="142875"/>
            <a:ext cx="8316416" cy="837853"/>
          </a:xfrm>
        </p:spPr>
        <p:txBody>
          <a:bodyPr/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3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ПРОГРАММНО-ЦЕЛЕВОЙ МЕТОД ПЛАНИРОВАНИЯ РАСХОДОВ</a:t>
            </a:r>
            <a:endParaRPr lang="ru-RU" sz="23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1283042"/>
            <a:ext cx="3203848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Char char="ü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2021 году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реализуются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27 муниципальных программ;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Доля расходов бюджета муниципального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образования, запланированных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программно-целевым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методом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общей сумме расходов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ориентировочно  составит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99,0%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52364359"/>
              </p:ext>
            </p:extLst>
          </p:nvPr>
        </p:nvGraphicFramePr>
        <p:xfrm>
          <a:off x="3059832" y="1161499"/>
          <a:ext cx="5940499" cy="5491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Graphic spid="3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99592" y="142875"/>
            <a:ext cx="8244408" cy="837853"/>
          </a:xfrm>
        </p:spPr>
        <p:txBody>
          <a:bodyPr/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3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ИСТОЧНИКОВ ФИНАНСИРОВАНИЯ ДЕФИЦИТА БЮДЖЕТА</a:t>
            </a:r>
            <a:endParaRPr lang="ru-RU" sz="23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3" name="Объект 1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244501283"/>
              </p:ext>
            </p:extLst>
          </p:nvPr>
        </p:nvGraphicFramePr>
        <p:xfrm>
          <a:off x="1000101" y="908720"/>
          <a:ext cx="7460331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583347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725"/>
          </a:xfrm>
        </p:spPr>
        <p:txBody>
          <a:bodyPr/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3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ГОРОДА И ВНЕСЕНИЕ ИЗМЕНЕНИЙ В БЮДЖЕТ</a:t>
            </a:r>
            <a:endParaRPr lang="ru-RU" sz="23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752865070"/>
              </p:ext>
            </p:extLst>
          </p:nvPr>
        </p:nvGraphicFramePr>
        <p:xfrm>
          <a:off x="30520" y="1124744"/>
          <a:ext cx="9036495" cy="5680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725"/>
          </a:xfrm>
        </p:spPr>
        <p:txBody>
          <a:bodyPr/>
          <a:lstStyle/>
          <a:p>
            <a:pPr marL="0" indent="0" algn="ctr" defTabSz="914363">
              <a:buNone/>
              <a:defRPr/>
            </a:pPr>
            <a:r>
              <a:rPr lang="ru-RU" sz="23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 ИТОГАМ РАССМОТРЕНИЯ КВАРТАЛЬНОГО ОТЧЕТА ДУМА ПРИНИМАЕТ РЕШЕНИЕ</a:t>
            </a:r>
            <a:endParaRPr lang="ru-RU" sz="23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959925989"/>
              </p:ext>
            </p:extLst>
          </p:nvPr>
        </p:nvGraphicFramePr>
        <p:xfrm>
          <a:off x="1" y="1177448"/>
          <a:ext cx="9036495" cy="5680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0208759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725"/>
          </a:xfrm>
        </p:spPr>
        <p:txBody>
          <a:bodyPr/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3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ОТЧЕТ ОБ ИСПОЛНЕНИИ БЮДЖЕТА ЗА ФИНАНСОВЫЙ ГОД</a:t>
            </a:r>
            <a:endParaRPr lang="ru-RU" sz="23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417545468"/>
              </p:ext>
            </p:extLst>
          </p:nvPr>
        </p:nvGraphicFramePr>
        <p:xfrm>
          <a:off x="35496" y="1177448"/>
          <a:ext cx="9073008" cy="5635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76362340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500" y="2714625"/>
            <a:ext cx="8215313" cy="498351"/>
          </a:xfrm>
        </p:spPr>
        <p:txBody>
          <a:bodyPr/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  ЗА   ВНИМАНИЕ</a:t>
            </a:r>
            <a:endParaRPr lang="ru-RU" sz="2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rmAutofit fontScale="90000"/>
          </a:bodyPr>
          <a:lstStyle/>
          <a:p>
            <a:pPr marL="0" indent="0" algn="ctr" defTabSz="914363">
              <a:buNone/>
              <a:defRPr/>
            </a:pPr>
            <a:r>
              <a:rPr lang="ru-RU" sz="26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ДОКУМЕНТЫ ПРАВОВОГО РЕГУЛИРОВАНИЯ БЮДЖЕТНОГО ПРОЦЕССА</a:t>
            </a:r>
            <a:endParaRPr lang="ru-RU" sz="26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Содержимое 8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2249523"/>
              </p:ext>
            </p:extLst>
          </p:nvPr>
        </p:nvGraphicFramePr>
        <p:xfrm>
          <a:off x="21186" y="1320323"/>
          <a:ext cx="9143999" cy="5537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4959561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44624"/>
            <a:ext cx="8215312" cy="720725"/>
          </a:xfrm>
          <a:effectLst>
            <a:softEdge rad="31750"/>
          </a:effectLst>
        </p:spPr>
        <p:txBody>
          <a:bodyPr>
            <a:normAutofit fontScale="90000"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УЧАСТНИКИ БЮДЖЕТНОГО ПРОЦЕССА НА МУНИЦИПАЛЬНОМ УРОВНЕ</a:t>
            </a:r>
            <a:endParaRPr lang="ru-RU" sz="2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47896288"/>
              </p:ext>
            </p:extLst>
          </p:nvPr>
        </p:nvGraphicFramePr>
        <p:xfrm>
          <a:off x="35496" y="980728"/>
          <a:ext cx="8999984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/>
          <p:cNvPicPr/>
          <p:nvPr/>
        </p:nvPicPr>
        <p:blipFill>
          <a:blip r:embed="rId8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238972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rmAutofit fontScale="90000"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ПОЛНОМОЧИЯ УЧАСТНИКОВ БЮДЖЕТНОГО ПРОЦЕССА НА МУНИЦИПАЛЬНОМ УРОВНЕ</a:t>
            </a:r>
            <a:endParaRPr lang="ru-RU" sz="26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19104300"/>
              </p:ext>
            </p:extLst>
          </p:nvPr>
        </p:nvGraphicFramePr>
        <p:xfrm>
          <a:off x="0" y="1052736"/>
          <a:ext cx="9144000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/>
          <p:cNvPicPr/>
          <p:nvPr/>
        </p:nvPicPr>
        <p:blipFill>
          <a:blip r:embed="rId8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rmAutofit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3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ЭТАПЫ БЮДЖЕТНОГО ПРОЦЕССА</a:t>
            </a:r>
            <a:endParaRPr lang="ru-RU" sz="23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21405459"/>
              </p:ext>
            </p:extLst>
          </p:nvPr>
        </p:nvGraphicFramePr>
        <p:xfrm>
          <a:off x="1" y="731838"/>
          <a:ext cx="9143999" cy="6126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22631896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59CEA85-E6A3-43FB-A4BA-7D57268C27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3">
                                            <p:graphicEl>
                                              <a:dgm id="{F59CEA85-E6A3-43FB-A4BA-7D57268C27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9EA60F6-17B1-47DF-B647-2FB8374592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2000"/>
                                        <p:tgtEl>
                                          <p:spTgt spid="3">
                                            <p:graphicEl>
                                              <a:dgm id="{19EA60F6-17B1-47DF-B647-2FB8374592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A3D249A-D8F3-4537-B871-D2EAC5018B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3" dur="2000"/>
                                        <p:tgtEl>
                                          <p:spTgt spid="3">
                                            <p:graphicEl>
                                              <a:dgm id="{1A3D249A-D8F3-4537-B871-D2EAC5018B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633DFBE-814A-41D1-905F-4A844DF594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6" dur="2000"/>
                                        <p:tgtEl>
                                          <p:spTgt spid="3">
                                            <p:graphicEl>
                                              <a:dgm id="{4633DFBE-814A-41D1-905F-4A844DF594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A1C121B-E69F-43F5-A465-87933FE031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9" dur="2000"/>
                                        <p:tgtEl>
                                          <p:spTgt spid="3">
                                            <p:graphicEl>
                                              <a:dgm id="{BA1C121B-E69F-43F5-A465-87933FE031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rmAutofit fontScale="90000"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ЭТАПЫ </a:t>
            </a:r>
            <a:r>
              <a:rPr lang="ru-RU" sz="26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СОСТАВЛЕНИЯ, РАССМОТРЕНИЯ И УТВЕРЖДЕНИЯ БЮДЖЕТА ГОРОДА ПОКАЧИ</a:t>
            </a:r>
            <a:endParaRPr lang="ru-RU" sz="26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79512" y="1124744"/>
            <a:ext cx="8856984" cy="5733256"/>
          </a:xfrm>
        </p:spPr>
        <p:txBody>
          <a:bodyPr>
            <a:normAutofit lnSpcReduction="10000"/>
          </a:bodyPr>
          <a:lstStyle/>
          <a:p>
            <a:pPr marL="45720" indent="0" algn="just">
              <a:buNone/>
              <a:tabLst>
                <a:tab pos="447675" algn="l"/>
              </a:tabLst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1.Разработка Основных направлений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налоговой, бюджетной и долговой политики  муниципального образования город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Покачи. </a:t>
            </a:r>
          </a:p>
          <a:p>
            <a:pPr marL="4572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2.Планирование доходной части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основных характеристик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на очередной финансовый год и плановый период,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основных направлений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планирования расходов бюджета,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 направлений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покрытия дефицита бюджета, а также распределение бюджетных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ассигнований.</a:t>
            </a:r>
          </a:p>
          <a:p>
            <a:pPr marL="4572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3.Составление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бюджета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образования.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4.Внесение проекта бюджета в Думу города Покачи (не позднее 5 ноября текущего года).</a:t>
            </a:r>
          </a:p>
          <a:p>
            <a:pPr marL="4572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5.Рассмотрение проекта бюджета КСП и депутатами города Покачи.</a:t>
            </a:r>
          </a:p>
          <a:p>
            <a:pPr marL="4572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6.Принятие бюджета города Покачи (не позднее 15 декабря текущего года).</a:t>
            </a:r>
          </a:p>
          <a:p>
            <a:pPr marL="45720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3454" y="1085492"/>
            <a:ext cx="9143999" cy="91956"/>
            <a:chOff x="0" y="0"/>
            <a:chExt cx="9143999" cy="91956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0" y="0"/>
              <a:ext cx="9143999" cy="9195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4489" y="4489"/>
              <a:ext cx="9135021" cy="829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l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36097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Autofit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3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ПОРЯДОК РАССМОТРЕНИЯ ПРОЕКТА БЮДЖЕТА ДУМОЙ ГОРОДА ПОКАЧИ</a:t>
            </a:r>
            <a:endParaRPr lang="ru-RU" sz="23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10786132"/>
              </p:ext>
            </p:extLst>
          </p:nvPr>
        </p:nvGraphicFramePr>
        <p:xfrm>
          <a:off x="107504" y="1052736"/>
          <a:ext cx="4742912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513321706"/>
              </p:ext>
            </p:extLst>
          </p:nvPr>
        </p:nvGraphicFramePr>
        <p:xfrm>
          <a:off x="4932040" y="1052736"/>
          <a:ext cx="4114159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18158426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6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Autofit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3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ПЕРЕЧЕНЬ ОСНОВНЫХ ХАРАКТЕРИСТИК  БЮДЖЕТА И ИХ СОСТАВЛЯЮЩИЕ</a:t>
            </a:r>
            <a:endParaRPr lang="ru-RU" sz="23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6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9637249"/>
              </p:ext>
            </p:extLst>
          </p:nvPr>
        </p:nvGraphicFramePr>
        <p:xfrm>
          <a:off x="45113" y="1340768"/>
          <a:ext cx="9073009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18568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rmAutofit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3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ВИДЫ ДОХОДОВ БЮДЖЕТА ГОРОДА ПОКАЧИ</a:t>
            </a:r>
            <a:endParaRPr lang="ru-RU" sz="23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302385"/>
              </p:ext>
            </p:extLst>
          </p:nvPr>
        </p:nvGraphicFramePr>
        <p:xfrm>
          <a:off x="395536" y="1154419"/>
          <a:ext cx="8496946" cy="5331111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678704"/>
                <a:gridCol w="1678704"/>
                <a:gridCol w="1678704"/>
                <a:gridCol w="1678704"/>
                <a:gridCol w="1782130"/>
              </a:tblGrid>
              <a:tr h="19595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01" marR="6001" marT="6001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01" marR="6001" marT="6001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01" marR="6001" marT="6001" marB="0" anchor="ctr"/>
                </a:tc>
              </a:tr>
              <a:tr h="575415"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ru-RU" sz="12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местного бюджета (ст.61.2 БК РФ)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01" marR="6001" marT="6001" marB="0" anchor="b"/>
                </a:tc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ru-RU" sz="12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доходы, </a:t>
                      </a:r>
                      <a:r>
                        <a:rPr lang="ru-RU" sz="120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переданные </a:t>
                      </a:r>
                      <a:r>
                        <a:rPr lang="ru-RU" sz="12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округом (№132-оз от 10.11.2008)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01" marR="6001" marT="6001" marB="0" anchor="b"/>
                </a:tc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ru-RU" sz="12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местного бюджета (ст.62 БК РФ)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01" marR="6001" marT="6001" marB="0" anchor="b"/>
                </a:tc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ru-RU" sz="12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доходы, </a:t>
                      </a:r>
                      <a:r>
                        <a:rPr lang="ru-RU" sz="120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переданные </a:t>
                      </a:r>
                      <a:r>
                        <a:rPr lang="ru-RU" sz="12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округом (№132-оз от 10.11.2008)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01" marR="6001" marT="6001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59740">
                <a:tc>
                  <a:txBody>
                    <a:bodyPr/>
                    <a:lstStyle/>
                    <a:p>
                      <a:pPr marL="88900" indent="0" algn="l" fontAlgn="t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1)налог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доходы физических лиц (15%);</a:t>
                      </a:r>
                      <a:b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2)единый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вмененный доход (100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%)-до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01.01.2021;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3)налог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связи с применением патентной системы налогообложения (100%);</a:t>
                      </a:r>
                      <a:b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4)единый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сельскохозяйственный  налог (100%);</a:t>
                      </a:r>
                      <a:b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5)земельный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(100%);</a:t>
                      </a:r>
                      <a:b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6)налог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имущество физических лиц (100%);</a:t>
                      </a:r>
                      <a:b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7)государственная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пошлина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01" marR="6001" marT="6001" marB="0"/>
                </a:tc>
                <a:tc>
                  <a:txBody>
                    <a:bodyPr/>
                    <a:lstStyle/>
                    <a:p>
                      <a:pPr marL="88900" indent="0" algn="l" fontAlgn="t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1)налог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доходы физических лиц (20,5%);</a:t>
                      </a:r>
                      <a:b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2)дополнительный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 отчислений от налога на доходы физических лиц /дотация на выравнивание бюджетной обеспеченности;</a:t>
                      </a:r>
                      <a:b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3)налог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взимаемый в связи с применением упрощенной системы налогообложения (100%);</a:t>
                      </a:r>
                      <a:b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4)транспортный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(20%);</a:t>
                      </a:r>
                      <a:b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5)акцизы на  автомобильный и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прямогонный бензин, дизельное топливо, моторные масла (10%)</a:t>
                      </a:r>
                      <a:b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01" marR="6001" marT="6001" marB="0"/>
                </a:tc>
                <a:tc>
                  <a:txBody>
                    <a:bodyPr/>
                    <a:lstStyle/>
                    <a:p>
                      <a:pPr marL="88900" indent="0" algn="l" fontAlgn="t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1)от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использования имущества, находящегося в муниципальной собственности (100%);</a:t>
                      </a:r>
                      <a:b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2)от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продажи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материальных и нематериальных активов(100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%);</a:t>
                      </a:r>
                      <a:b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3)доходы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платных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услуг и компенсации затрат государства(100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%);</a:t>
                      </a:r>
                      <a:b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4)плата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негативное воздействие на окружающую среду (60%);</a:t>
                      </a:r>
                      <a:b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5)административные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платежи и сборы;</a:t>
                      </a:r>
                      <a:b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6)штрафы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санкции, возмещение ущерба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01" marR="6001" marT="6001" marB="0"/>
                </a:tc>
                <a:tc>
                  <a:txBody>
                    <a:bodyPr/>
                    <a:lstStyle/>
                    <a:p>
                      <a:pPr marL="88900" indent="0" algn="l" fontAlgn="t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1)плата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негативное воздействие на окружающую среду (40%)</a:t>
                      </a:r>
                      <a:r>
                        <a:rPr lang="ru-RU" sz="12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  <a:br>
                        <a:rPr lang="ru-RU" sz="12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2)штрафы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санкции, возмещение ущерба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01" marR="6001" marT="6001" marB="0"/>
                </a:tc>
                <a:tc>
                  <a:txBody>
                    <a:bodyPr/>
                    <a:lstStyle/>
                    <a:p>
                      <a:pPr marL="88900" indent="0" algn="l" fontAlgn="t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1)дотации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обеспечение сбалансированности местных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бюджетов /прочие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дотации;</a:t>
                      </a:r>
                      <a:b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2) межбюджетные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субсидии;</a:t>
                      </a:r>
                      <a:b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3)субвенции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  <a:b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4)иные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трансферты;</a:t>
                      </a:r>
                      <a:b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5)безвозмездные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поступления от юридических и физических лиц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01" marR="6001" marT="6001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61810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286746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Trebuchet MS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0550262-B63B-494B-9216-80B9C42911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TS010286746</Template>
  <TotalTime>3593</TotalTime>
  <Words>1055</Words>
  <Application>Microsoft Office PowerPoint</Application>
  <PresentationFormat>Экран (4:3)</PresentationFormat>
  <Paragraphs>129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TS010286746</vt:lpstr>
      <vt:lpstr>Белый текст и шрифт Courier для слайдов с кодом</vt:lpstr>
      <vt:lpstr>Воздушный поток</vt:lpstr>
      <vt:lpstr> ОБ ОСНОВНЫХ ПРИНЦИПАХ ОРГАНИЗАЦИИ БЮДЖЕТНОГО ПРОЦЕССА В ГОРОДЕ ПОКАЧИ</vt:lpstr>
      <vt:lpstr>ДОКУМЕНТЫ ПРАВОВОГО РЕГУЛИРОВАНИЯ БЮДЖЕТНОГО ПРОЦЕССА</vt:lpstr>
      <vt:lpstr>УЧАСТНИКИ БЮДЖЕТНОГО ПРОЦЕССА НА МУНИЦИПАЛЬНОМ УРОВНЕ</vt:lpstr>
      <vt:lpstr>ПОЛНОМОЧИЯ УЧАСТНИКОВ БЮДЖЕТНОГО ПРОЦЕССА НА МУНИЦИПАЛЬНОМ УРОВНЕ</vt:lpstr>
      <vt:lpstr>ЭТАПЫ БЮДЖЕТНОГО ПРОЦЕССА</vt:lpstr>
      <vt:lpstr>ЭТАПЫ СОСТАВЛЕНИЯ, РАССМОТРЕНИЯ И УТВЕРЖДЕНИЯ БЮДЖЕТА ГОРОДА ПОКАЧИ</vt:lpstr>
      <vt:lpstr>ПОРЯДОК РАССМОТРЕНИЯ ПРОЕКТА БЮДЖЕТА ДУМОЙ ГОРОДА ПОКАЧИ</vt:lpstr>
      <vt:lpstr>ПЕРЕЧЕНЬ ОСНОВНЫХ ХАРАКТЕРИСТИК  БЮДЖЕТА И ИХ СОСТАВЛЯЮЩИЕ</vt:lpstr>
      <vt:lpstr>ВИДЫ ДОХОДОВ БЮДЖЕТА ГОРОДА ПОКАЧИ</vt:lpstr>
      <vt:lpstr>ПРОГРАММНО-ЦЕЛЕВОЙ МЕТОД ПЛАНИРОВАНИЯ РАСХОДОВ</vt:lpstr>
      <vt:lpstr>СТРУКТУРА ИСТОЧНИКОВ ФИНАНСИРОВАНИЯ ДЕФИЦИТА БЮДЖЕТА</vt:lpstr>
      <vt:lpstr>ИСПОЛНЕНИЕ БЮДЖЕТА ГОРОДА И ВНЕСЕНИЕ ИЗМЕНЕНИЙ В БЮДЖЕТ</vt:lpstr>
      <vt:lpstr>ПО ИТОГАМ РАССМОТРЕНИЯ КВАРТАЛЬНОГО ОТЧЕТА ДУМА ПРИНИМАЕТ РЕШЕНИЕ</vt:lpstr>
      <vt:lpstr>ОТЧЕТ ОБ ИСПОЛНЕНИИ БЮДЖЕТА ЗА ФИНАНСОВЫЙ ГОД</vt:lpstr>
      <vt:lpstr>СПАСИБО   ЗА  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презентации</dc:title>
  <dc:creator>Алена</dc:creator>
  <cp:lastModifiedBy>Острешкина Наталья Иосифовна</cp:lastModifiedBy>
  <cp:revision>525</cp:revision>
  <cp:lastPrinted>2020-10-06T05:54:12Z</cp:lastPrinted>
  <dcterms:created xsi:type="dcterms:W3CDTF">2013-11-27T17:07:26Z</dcterms:created>
  <dcterms:modified xsi:type="dcterms:W3CDTF">2021-05-13T11:33:44Z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TC102867469990</vt:lpwstr>
  </property>
</Properties>
</file>